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55758-A5BC-4DCC-8E02-E80BF9EEA52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58009A4-08E0-45D8-83A2-5E447237FB09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1800" i="1" dirty="0">
              <a:latin typeface="Georgia" panose="02040502050405020303" pitchFamily="18" charset="0"/>
            </a:rPr>
            <a:t>Ez az esemény fontos lépcsőfok a család és a gyermekek életében.</a:t>
          </a:r>
          <a:endParaRPr lang="hu-HU" sz="1800" dirty="0"/>
        </a:p>
      </dgm:t>
    </dgm:pt>
    <dgm:pt modelId="{3D61A5EA-D271-47B3-BA56-9C147BA3D6AF}" type="par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182EAE1-0039-4429-AC51-F0050CFAD163}" type="sib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9D209F4-1BCD-4D83-9F91-420CC85755B0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000" i="1" dirty="0">
              <a:latin typeface="Georgia" panose="02040502050405020303" pitchFamily="18" charset="0"/>
            </a:rPr>
            <a:t>Teljes természetességgel éljük meg!</a:t>
          </a:r>
          <a:endParaRPr lang="hu-HU" sz="2000" dirty="0"/>
        </a:p>
      </dgm:t>
    </dgm:pt>
    <dgm:pt modelId="{0311C3F3-4C08-4C30-8D68-84B8DDA09345}" type="par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8D44AB0-B902-46B2-A189-EF1D2458FAC8}" type="sib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324CFB4C-2C46-4D33-944A-475609BC1125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000" i="1">
              <a:latin typeface="Georgia" panose="02040502050405020303" pitchFamily="18" charset="0"/>
            </a:rPr>
            <a:t>Ne ijesztgessük a gyereket az iskolával!</a:t>
          </a:r>
          <a:endParaRPr lang="hu-HU" sz="2000" i="1" dirty="0">
            <a:latin typeface="Georgia" panose="02040502050405020303" pitchFamily="18" charset="0"/>
          </a:endParaRPr>
        </a:p>
      </dgm:t>
    </dgm:pt>
    <dgm:pt modelId="{9BEABF25-7546-4959-A609-319550F6A691}" type="par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4CD6BA1D-DC9F-4229-88BB-2BDB0730A0FE}" type="sib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10E4DABE-6A8E-4DE9-903F-BF96160AF9A8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000" i="1" dirty="0">
              <a:latin typeface="Georgia" panose="02040502050405020303" pitchFamily="18" charset="0"/>
            </a:rPr>
            <a:t>Helyezzük a hangsúlyt a pozitívumokra!</a:t>
          </a:r>
        </a:p>
      </dgm:t>
    </dgm:pt>
    <dgm:pt modelId="{16877FAD-AC2B-4F80-AE24-16FB9D1F1F34}" type="par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4DC56C5-A615-45FB-8AF7-9772DD35AB98}" type="sib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527FB86A-8C6F-4588-8C98-029207C469CA}" type="pres">
      <dgm:prSet presAssocID="{39255758-A5BC-4DCC-8E02-E80BF9EEA5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D6905A1-6FC1-4130-A97B-8546CC45E8C7}" type="pres">
      <dgm:prSet presAssocID="{958009A4-08E0-45D8-83A2-5E447237FB09}" presName="comp" presStyleCnt="0"/>
      <dgm:spPr/>
    </dgm:pt>
    <dgm:pt modelId="{FDDDC0D7-9E28-4B77-8BE8-44BEA0D3F1A0}" type="pres">
      <dgm:prSet presAssocID="{958009A4-08E0-45D8-83A2-5E447237FB09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A3BB2C-FE0F-4C22-BFB6-A94A595483CC}" type="pres">
      <dgm:prSet presAssocID="{958009A4-08E0-45D8-83A2-5E447237FB09}" presName="rect1" presStyleLbl="ln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CC59CCC-B384-44E6-ADFF-B43CFD25497C}" type="pres">
      <dgm:prSet presAssocID="{0182EAE1-0039-4429-AC51-F0050CFAD163}" presName="sibTrans" presStyleCnt="0"/>
      <dgm:spPr/>
    </dgm:pt>
    <dgm:pt modelId="{AA8F5674-F60E-4DF5-9063-36D0DC48A0D0}" type="pres">
      <dgm:prSet presAssocID="{99D209F4-1BCD-4D83-9F91-420CC85755B0}" presName="comp" presStyleCnt="0"/>
      <dgm:spPr/>
    </dgm:pt>
    <dgm:pt modelId="{79ADCF81-2CB3-48BD-BB98-26D9203D6D3E}" type="pres">
      <dgm:prSet presAssocID="{99D209F4-1BCD-4D83-9F91-420CC85755B0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8172AE-3CA7-49D8-AFBE-DEB7CD8966B1}" type="pres">
      <dgm:prSet presAssocID="{99D209F4-1BCD-4D83-9F91-420CC85755B0}" presName="rect1" presStyleLbl="lnNode1" presStyleIdx="1" presStyleCnt="4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659" t="3397" r="24953" b="4521"/>
          </a:stretch>
        </a:blipFill>
      </dgm:spPr>
      <dgm:t>
        <a:bodyPr/>
        <a:lstStyle/>
        <a:p>
          <a:endParaRPr lang="hu-HU"/>
        </a:p>
      </dgm:t>
    </dgm:pt>
    <dgm:pt modelId="{FC68175B-85EA-4464-8F50-17559C432971}" type="pres">
      <dgm:prSet presAssocID="{08D44AB0-B902-46B2-A189-EF1D2458FAC8}" presName="sibTrans" presStyleCnt="0"/>
      <dgm:spPr/>
    </dgm:pt>
    <dgm:pt modelId="{B0B8E116-9A57-4549-A971-7A3B908CCACC}" type="pres">
      <dgm:prSet presAssocID="{10E4DABE-6A8E-4DE9-903F-BF96160AF9A8}" presName="comp" presStyleCnt="0"/>
      <dgm:spPr/>
    </dgm:pt>
    <dgm:pt modelId="{F88101A9-1ED2-41F1-B1AB-126F3403CE5F}" type="pres">
      <dgm:prSet presAssocID="{10E4DABE-6A8E-4DE9-903F-BF96160AF9A8}" presName="rect2" presStyleLbl="node1" presStyleIdx="2" presStyleCnt="4" custLinFactNeighborX="-9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C817D1-76B1-4526-87EE-1F4E55A4F08B}" type="pres">
      <dgm:prSet presAssocID="{10E4DABE-6A8E-4DE9-903F-BF96160AF9A8}" presName="rect1" presStyleLbl="lnNode1" presStyleIdx="2" presStyleCnt="4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99" t="20279" r="605" b="19044"/>
          </a:stretch>
        </a:blipFill>
      </dgm:spPr>
      <dgm:t>
        <a:bodyPr/>
        <a:lstStyle/>
        <a:p>
          <a:endParaRPr lang="hu-HU"/>
        </a:p>
      </dgm:t>
    </dgm:pt>
    <dgm:pt modelId="{808CC321-7240-4509-9B80-D186F714FB46}" type="pres">
      <dgm:prSet presAssocID="{94DC56C5-A615-45FB-8AF7-9772DD35AB98}" presName="sibTrans" presStyleCnt="0"/>
      <dgm:spPr/>
    </dgm:pt>
    <dgm:pt modelId="{5CF73C2C-258D-47BA-ADE4-462823F74366}" type="pres">
      <dgm:prSet presAssocID="{324CFB4C-2C46-4D33-944A-475609BC1125}" presName="comp" presStyleCnt="0"/>
      <dgm:spPr/>
    </dgm:pt>
    <dgm:pt modelId="{BBEB1F12-AF28-40AD-A0F3-41D88722865A}" type="pres">
      <dgm:prSet presAssocID="{324CFB4C-2C46-4D33-944A-475609BC1125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BC38F8-4662-4516-A89F-E6A219F9932D}" type="pres">
      <dgm:prSet presAssocID="{324CFB4C-2C46-4D33-944A-475609BC1125}" presName="rect1" presStyleLbl="ln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hu-HU"/>
        </a:p>
      </dgm:t>
    </dgm:pt>
  </dgm:ptLst>
  <dgm:cxnLst>
    <dgm:cxn modelId="{3384D530-9C75-4FAB-B7F2-13044D198A17}" type="presOf" srcId="{10E4DABE-6A8E-4DE9-903F-BF96160AF9A8}" destId="{F88101A9-1ED2-41F1-B1AB-126F3403CE5F}" srcOrd="0" destOrd="0" presId="urn:microsoft.com/office/officeart/2008/layout/AlternatingPictureBlocks"/>
    <dgm:cxn modelId="{49459DF8-02ED-4F17-AF1A-9A4110EEBC80}" type="presOf" srcId="{39255758-A5BC-4DCC-8E02-E80BF9EEA526}" destId="{527FB86A-8C6F-4588-8C98-029207C469CA}" srcOrd="0" destOrd="0" presId="urn:microsoft.com/office/officeart/2008/layout/AlternatingPictureBlocks"/>
    <dgm:cxn modelId="{59E9AC08-DF78-4C98-B65A-C36EC15084D8}" type="presOf" srcId="{324CFB4C-2C46-4D33-944A-475609BC1125}" destId="{BBEB1F12-AF28-40AD-A0F3-41D88722865A}" srcOrd="0" destOrd="0" presId="urn:microsoft.com/office/officeart/2008/layout/AlternatingPictureBlocks"/>
    <dgm:cxn modelId="{820781A8-B257-4861-9CC2-A5605416DC5E}" type="presOf" srcId="{99D209F4-1BCD-4D83-9F91-420CC85755B0}" destId="{79ADCF81-2CB3-48BD-BB98-26D9203D6D3E}" srcOrd="0" destOrd="0" presId="urn:microsoft.com/office/officeart/2008/layout/AlternatingPictureBlocks"/>
    <dgm:cxn modelId="{C7536CD2-BD7D-45BB-AF55-BAADD5CC229C}" srcId="{39255758-A5BC-4DCC-8E02-E80BF9EEA526}" destId="{958009A4-08E0-45D8-83A2-5E447237FB09}" srcOrd="0" destOrd="0" parTransId="{3D61A5EA-D271-47B3-BA56-9C147BA3D6AF}" sibTransId="{0182EAE1-0039-4429-AC51-F0050CFAD163}"/>
    <dgm:cxn modelId="{66D6AEA2-A628-4C41-AE04-C80192198366}" srcId="{39255758-A5BC-4DCC-8E02-E80BF9EEA526}" destId="{324CFB4C-2C46-4D33-944A-475609BC1125}" srcOrd="3" destOrd="0" parTransId="{9BEABF25-7546-4959-A609-319550F6A691}" sibTransId="{4CD6BA1D-DC9F-4229-88BB-2BDB0730A0FE}"/>
    <dgm:cxn modelId="{4B2E8D00-150C-48A5-A079-03F96000AC4D}" srcId="{39255758-A5BC-4DCC-8E02-E80BF9EEA526}" destId="{99D209F4-1BCD-4D83-9F91-420CC85755B0}" srcOrd="1" destOrd="0" parTransId="{0311C3F3-4C08-4C30-8D68-84B8DDA09345}" sibTransId="{08D44AB0-B902-46B2-A189-EF1D2458FAC8}"/>
    <dgm:cxn modelId="{42863BBC-C54D-43A1-B180-FA8A18029ABF}" type="presOf" srcId="{958009A4-08E0-45D8-83A2-5E447237FB09}" destId="{FDDDC0D7-9E28-4B77-8BE8-44BEA0D3F1A0}" srcOrd="0" destOrd="0" presId="urn:microsoft.com/office/officeart/2008/layout/AlternatingPictureBlocks"/>
    <dgm:cxn modelId="{F91D3704-F74D-432B-8F70-04E753C0D279}" srcId="{39255758-A5BC-4DCC-8E02-E80BF9EEA526}" destId="{10E4DABE-6A8E-4DE9-903F-BF96160AF9A8}" srcOrd="2" destOrd="0" parTransId="{16877FAD-AC2B-4F80-AE24-16FB9D1F1F34}" sibTransId="{94DC56C5-A615-45FB-8AF7-9772DD35AB98}"/>
    <dgm:cxn modelId="{18C1935B-8EA0-4818-BB89-466D326FC049}" type="presParOf" srcId="{527FB86A-8C6F-4588-8C98-029207C469CA}" destId="{DD6905A1-6FC1-4130-A97B-8546CC45E8C7}" srcOrd="0" destOrd="0" presId="urn:microsoft.com/office/officeart/2008/layout/AlternatingPictureBlocks"/>
    <dgm:cxn modelId="{149C401A-D999-4418-944D-7793767C58DD}" type="presParOf" srcId="{DD6905A1-6FC1-4130-A97B-8546CC45E8C7}" destId="{FDDDC0D7-9E28-4B77-8BE8-44BEA0D3F1A0}" srcOrd="0" destOrd="0" presId="urn:microsoft.com/office/officeart/2008/layout/AlternatingPictureBlocks"/>
    <dgm:cxn modelId="{2F02365D-B287-451B-9696-D50578AEAA20}" type="presParOf" srcId="{DD6905A1-6FC1-4130-A97B-8546CC45E8C7}" destId="{5BA3BB2C-FE0F-4C22-BFB6-A94A595483CC}" srcOrd="1" destOrd="0" presId="urn:microsoft.com/office/officeart/2008/layout/AlternatingPictureBlocks"/>
    <dgm:cxn modelId="{47D5A2E9-BDCF-4A6C-81DE-9592226CA72B}" type="presParOf" srcId="{527FB86A-8C6F-4588-8C98-029207C469CA}" destId="{9CC59CCC-B384-44E6-ADFF-B43CFD25497C}" srcOrd="1" destOrd="0" presId="urn:microsoft.com/office/officeart/2008/layout/AlternatingPictureBlocks"/>
    <dgm:cxn modelId="{DC71AB88-0CE6-42C5-9BEC-21AC2138F0C8}" type="presParOf" srcId="{527FB86A-8C6F-4588-8C98-029207C469CA}" destId="{AA8F5674-F60E-4DF5-9063-36D0DC48A0D0}" srcOrd="2" destOrd="0" presId="urn:microsoft.com/office/officeart/2008/layout/AlternatingPictureBlocks"/>
    <dgm:cxn modelId="{7F0F50F5-C1DA-4BBD-B4AF-5646F86BA3E2}" type="presParOf" srcId="{AA8F5674-F60E-4DF5-9063-36D0DC48A0D0}" destId="{79ADCF81-2CB3-48BD-BB98-26D9203D6D3E}" srcOrd="0" destOrd="0" presId="urn:microsoft.com/office/officeart/2008/layout/AlternatingPictureBlocks"/>
    <dgm:cxn modelId="{18D6CB63-96AA-46BB-8F84-ADA0873D088B}" type="presParOf" srcId="{AA8F5674-F60E-4DF5-9063-36D0DC48A0D0}" destId="{0E8172AE-3CA7-49D8-AFBE-DEB7CD8966B1}" srcOrd="1" destOrd="0" presId="urn:microsoft.com/office/officeart/2008/layout/AlternatingPictureBlocks"/>
    <dgm:cxn modelId="{E85DD1B7-B5D0-4566-B1E7-F8C18F0396AC}" type="presParOf" srcId="{527FB86A-8C6F-4588-8C98-029207C469CA}" destId="{FC68175B-85EA-4464-8F50-17559C432971}" srcOrd="3" destOrd="0" presId="urn:microsoft.com/office/officeart/2008/layout/AlternatingPictureBlocks"/>
    <dgm:cxn modelId="{C81134F5-076F-4010-9E9E-A1FAA13B590D}" type="presParOf" srcId="{527FB86A-8C6F-4588-8C98-029207C469CA}" destId="{B0B8E116-9A57-4549-A971-7A3B908CCACC}" srcOrd="4" destOrd="0" presId="urn:microsoft.com/office/officeart/2008/layout/AlternatingPictureBlocks"/>
    <dgm:cxn modelId="{E7AE49CF-BFB0-4305-8451-65EE76C04F6E}" type="presParOf" srcId="{B0B8E116-9A57-4549-A971-7A3B908CCACC}" destId="{F88101A9-1ED2-41F1-B1AB-126F3403CE5F}" srcOrd="0" destOrd="0" presId="urn:microsoft.com/office/officeart/2008/layout/AlternatingPictureBlocks"/>
    <dgm:cxn modelId="{CDB22924-78D2-480F-A72A-80DA2A45BC36}" type="presParOf" srcId="{B0B8E116-9A57-4549-A971-7A3B908CCACC}" destId="{C7C817D1-76B1-4526-87EE-1F4E55A4F08B}" srcOrd="1" destOrd="0" presId="urn:microsoft.com/office/officeart/2008/layout/AlternatingPictureBlocks"/>
    <dgm:cxn modelId="{BEDA578E-8797-454E-8105-4FF90C4B686D}" type="presParOf" srcId="{527FB86A-8C6F-4588-8C98-029207C469CA}" destId="{808CC321-7240-4509-9B80-D186F714FB46}" srcOrd="5" destOrd="0" presId="urn:microsoft.com/office/officeart/2008/layout/AlternatingPictureBlocks"/>
    <dgm:cxn modelId="{D9AFD939-E992-42AE-A804-DA8BF0D435DD}" type="presParOf" srcId="{527FB86A-8C6F-4588-8C98-029207C469CA}" destId="{5CF73C2C-258D-47BA-ADE4-462823F74366}" srcOrd="6" destOrd="0" presId="urn:microsoft.com/office/officeart/2008/layout/AlternatingPictureBlocks"/>
    <dgm:cxn modelId="{DC79E403-39E5-4557-A661-71D80FD36D0B}" type="presParOf" srcId="{5CF73C2C-258D-47BA-ADE4-462823F74366}" destId="{BBEB1F12-AF28-40AD-A0F3-41D88722865A}" srcOrd="0" destOrd="0" presId="urn:microsoft.com/office/officeart/2008/layout/AlternatingPictureBlocks"/>
    <dgm:cxn modelId="{FFCD29DB-2EE6-450C-B624-C9DD73D2778C}" type="presParOf" srcId="{5CF73C2C-258D-47BA-ADE4-462823F74366}" destId="{E0BC38F8-4662-4516-A89F-E6A219F9932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55758-A5BC-4DCC-8E02-E80BF9EEA52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58009A4-08E0-45D8-83A2-5E447237FB09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800" i="1" dirty="0">
              <a:latin typeface="Georgia" panose="02040502050405020303" pitchFamily="18" charset="0"/>
            </a:rPr>
            <a:t>Mit tehet a szülő?</a:t>
          </a:r>
          <a:endParaRPr lang="hu-HU" sz="2800" dirty="0"/>
        </a:p>
      </dgm:t>
    </dgm:pt>
    <dgm:pt modelId="{3D61A5EA-D271-47B3-BA56-9C147BA3D6AF}" type="par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182EAE1-0039-4429-AC51-F0050CFAD163}" type="sib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9D209F4-1BCD-4D83-9F91-420CC85755B0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>
              <a:latin typeface="Georgia" panose="02040502050405020303" pitchFamily="18" charset="0"/>
            </a:rPr>
            <a:t>beszélgetés</a:t>
          </a:r>
          <a:endParaRPr lang="hu-HU" sz="2400" dirty="0"/>
        </a:p>
      </dgm:t>
    </dgm:pt>
    <dgm:pt modelId="{0311C3F3-4C08-4C30-8D68-84B8DDA09345}" type="par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8D44AB0-B902-46B2-A189-EF1D2458FAC8}" type="sib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324CFB4C-2C46-4D33-944A-475609BC1125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>
              <a:latin typeface="Georgia" panose="02040502050405020303" pitchFamily="18" charset="0"/>
            </a:rPr>
            <a:t>önállóságra nevelés</a:t>
          </a:r>
        </a:p>
      </dgm:t>
    </dgm:pt>
    <dgm:pt modelId="{9BEABF25-7546-4959-A609-319550F6A691}" type="par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4CD6BA1D-DC9F-4229-88BB-2BDB0730A0FE}" type="sib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10E4DABE-6A8E-4DE9-903F-BF96160AF9A8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>
              <a:latin typeface="Georgia" panose="02040502050405020303" pitchFamily="18" charset="0"/>
            </a:rPr>
            <a:t>támogatás</a:t>
          </a:r>
        </a:p>
      </dgm:t>
    </dgm:pt>
    <dgm:pt modelId="{16877FAD-AC2B-4F80-AE24-16FB9D1F1F34}" type="par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4DC56C5-A615-45FB-8AF7-9772DD35AB98}" type="sib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527FB86A-8C6F-4588-8C98-029207C469CA}" type="pres">
      <dgm:prSet presAssocID="{39255758-A5BC-4DCC-8E02-E80BF9EEA5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D6905A1-6FC1-4130-A97B-8546CC45E8C7}" type="pres">
      <dgm:prSet presAssocID="{958009A4-08E0-45D8-83A2-5E447237FB09}" presName="comp" presStyleCnt="0"/>
      <dgm:spPr/>
    </dgm:pt>
    <dgm:pt modelId="{FDDDC0D7-9E28-4B77-8BE8-44BEA0D3F1A0}" type="pres">
      <dgm:prSet presAssocID="{958009A4-08E0-45D8-83A2-5E447237FB09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A3BB2C-FE0F-4C22-BFB6-A94A595483CC}" type="pres">
      <dgm:prSet presAssocID="{958009A4-08E0-45D8-83A2-5E447237FB09}" presName="rect1" presStyleLbl="lnNode1" presStyleIdx="0" presStyleCnt="4"/>
      <dgm:spPr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654" t="2550" r="11537" b="3190"/>
          </a:stretch>
        </a:blipFill>
      </dgm:spPr>
      <dgm:t>
        <a:bodyPr/>
        <a:lstStyle/>
        <a:p>
          <a:endParaRPr lang="hu-HU"/>
        </a:p>
      </dgm:t>
    </dgm:pt>
    <dgm:pt modelId="{9CC59CCC-B384-44E6-ADFF-B43CFD25497C}" type="pres">
      <dgm:prSet presAssocID="{0182EAE1-0039-4429-AC51-F0050CFAD163}" presName="sibTrans" presStyleCnt="0"/>
      <dgm:spPr/>
    </dgm:pt>
    <dgm:pt modelId="{AA8F5674-F60E-4DF5-9063-36D0DC48A0D0}" type="pres">
      <dgm:prSet presAssocID="{99D209F4-1BCD-4D83-9F91-420CC85755B0}" presName="comp" presStyleCnt="0"/>
      <dgm:spPr/>
    </dgm:pt>
    <dgm:pt modelId="{79ADCF81-2CB3-48BD-BB98-26D9203D6D3E}" type="pres">
      <dgm:prSet presAssocID="{99D209F4-1BCD-4D83-9F91-420CC85755B0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8172AE-3CA7-49D8-AFBE-DEB7CD8966B1}" type="pres">
      <dgm:prSet presAssocID="{99D209F4-1BCD-4D83-9F91-420CC85755B0}" presName="rect1" presStyleLbl="lnNode1" presStyleIdx="1" presStyleCnt="4"/>
      <dgm:spPr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658" t="3828" r="16074" b="2014"/>
          </a:stretch>
        </a:blipFill>
      </dgm:spPr>
      <dgm:t>
        <a:bodyPr/>
        <a:lstStyle/>
        <a:p>
          <a:endParaRPr lang="hu-HU"/>
        </a:p>
      </dgm:t>
    </dgm:pt>
    <dgm:pt modelId="{FC68175B-85EA-4464-8F50-17559C432971}" type="pres">
      <dgm:prSet presAssocID="{08D44AB0-B902-46B2-A189-EF1D2458FAC8}" presName="sibTrans" presStyleCnt="0"/>
      <dgm:spPr/>
    </dgm:pt>
    <dgm:pt modelId="{B0B8E116-9A57-4549-A971-7A3B908CCACC}" type="pres">
      <dgm:prSet presAssocID="{10E4DABE-6A8E-4DE9-903F-BF96160AF9A8}" presName="comp" presStyleCnt="0"/>
      <dgm:spPr/>
    </dgm:pt>
    <dgm:pt modelId="{F88101A9-1ED2-41F1-B1AB-126F3403CE5F}" type="pres">
      <dgm:prSet presAssocID="{10E4DABE-6A8E-4DE9-903F-BF96160AF9A8}" presName="rect2" presStyleLbl="node1" presStyleIdx="2" presStyleCnt="4" custLinFactNeighborX="-9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C817D1-76B1-4526-87EE-1F4E55A4F08B}" type="pres">
      <dgm:prSet presAssocID="{10E4DABE-6A8E-4DE9-903F-BF96160AF9A8}" presName="rect1" presStyleLbl="lnNod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hu-HU"/>
        </a:p>
      </dgm:t>
    </dgm:pt>
    <dgm:pt modelId="{808CC321-7240-4509-9B80-D186F714FB46}" type="pres">
      <dgm:prSet presAssocID="{94DC56C5-A615-45FB-8AF7-9772DD35AB98}" presName="sibTrans" presStyleCnt="0"/>
      <dgm:spPr/>
    </dgm:pt>
    <dgm:pt modelId="{5CF73C2C-258D-47BA-ADE4-462823F74366}" type="pres">
      <dgm:prSet presAssocID="{324CFB4C-2C46-4D33-944A-475609BC1125}" presName="comp" presStyleCnt="0"/>
      <dgm:spPr/>
    </dgm:pt>
    <dgm:pt modelId="{BBEB1F12-AF28-40AD-A0F3-41D88722865A}" type="pres">
      <dgm:prSet presAssocID="{324CFB4C-2C46-4D33-944A-475609BC1125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BC38F8-4662-4516-A89F-E6A219F9932D}" type="pres">
      <dgm:prSet presAssocID="{324CFB4C-2C46-4D33-944A-475609BC1125}" presName="rect1" presStyleLbl="lnNod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hu-HU"/>
        </a:p>
      </dgm:t>
    </dgm:pt>
  </dgm:ptLst>
  <dgm:cxnLst>
    <dgm:cxn modelId="{3384D530-9C75-4FAB-B7F2-13044D198A17}" type="presOf" srcId="{10E4DABE-6A8E-4DE9-903F-BF96160AF9A8}" destId="{F88101A9-1ED2-41F1-B1AB-126F3403CE5F}" srcOrd="0" destOrd="0" presId="urn:microsoft.com/office/officeart/2008/layout/AlternatingPictureBlocks"/>
    <dgm:cxn modelId="{49459DF8-02ED-4F17-AF1A-9A4110EEBC80}" type="presOf" srcId="{39255758-A5BC-4DCC-8E02-E80BF9EEA526}" destId="{527FB86A-8C6F-4588-8C98-029207C469CA}" srcOrd="0" destOrd="0" presId="urn:microsoft.com/office/officeart/2008/layout/AlternatingPictureBlocks"/>
    <dgm:cxn modelId="{59E9AC08-DF78-4C98-B65A-C36EC15084D8}" type="presOf" srcId="{324CFB4C-2C46-4D33-944A-475609BC1125}" destId="{BBEB1F12-AF28-40AD-A0F3-41D88722865A}" srcOrd="0" destOrd="0" presId="urn:microsoft.com/office/officeart/2008/layout/AlternatingPictureBlocks"/>
    <dgm:cxn modelId="{820781A8-B257-4861-9CC2-A5605416DC5E}" type="presOf" srcId="{99D209F4-1BCD-4D83-9F91-420CC85755B0}" destId="{79ADCF81-2CB3-48BD-BB98-26D9203D6D3E}" srcOrd="0" destOrd="0" presId="urn:microsoft.com/office/officeart/2008/layout/AlternatingPictureBlocks"/>
    <dgm:cxn modelId="{C7536CD2-BD7D-45BB-AF55-BAADD5CC229C}" srcId="{39255758-A5BC-4DCC-8E02-E80BF9EEA526}" destId="{958009A4-08E0-45D8-83A2-5E447237FB09}" srcOrd="0" destOrd="0" parTransId="{3D61A5EA-D271-47B3-BA56-9C147BA3D6AF}" sibTransId="{0182EAE1-0039-4429-AC51-F0050CFAD163}"/>
    <dgm:cxn modelId="{66D6AEA2-A628-4C41-AE04-C80192198366}" srcId="{39255758-A5BC-4DCC-8E02-E80BF9EEA526}" destId="{324CFB4C-2C46-4D33-944A-475609BC1125}" srcOrd="3" destOrd="0" parTransId="{9BEABF25-7546-4959-A609-319550F6A691}" sibTransId="{4CD6BA1D-DC9F-4229-88BB-2BDB0730A0FE}"/>
    <dgm:cxn modelId="{4B2E8D00-150C-48A5-A079-03F96000AC4D}" srcId="{39255758-A5BC-4DCC-8E02-E80BF9EEA526}" destId="{99D209F4-1BCD-4D83-9F91-420CC85755B0}" srcOrd="1" destOrd="0" parTransId="{0311C3F3-4C08-4C30-8D68-84B8DDA09345}" sibTransId="{08D44AB0-B902-46B2-A189-EF1D2458FAC8}"/>
    <dgm:cxn modelId="{42863BBC-C54D-43A1-B180-FA8A18029ABF}" type="presOf" srcId="{958009A4-08E0-45D8-83A2-5E447237FB09}" destId="{FDDDC0D7-9E28-4B77-8BE8-44BEA0D3F1A0}" srcOrd="0" destOrd="0" presId="urn:microsoft.com/office/officeart/2008/layout/AlternatingPictureBlocks"/>
    <dgm:cxn modelId="{F91D3704-F74D-432B-8F70-04E753C0D279}" srcId="{39255758-A5BC-4DCC-8E02-E80BF9EEA526}" destId="{10E4DABE-6A8E-4DE9-903F-BF96160AF9A8}" srcOrd="2" destOrd="0" parTransId="{16877FAD-AC2B-4F80-AE24-16FB9D1F1F34}" sibTransId="{94DC56C5-A615-45FB-8AF7-9772DD35AB98}"/>
    <dgm:cxn modelId="{18C1935B-8EA0-4818-BB89-466D326FC049}" type="presParOf" srcId="{527FB86A-8C6F-4588-8C98-029207C469CA}" destId="{DD6905A1-6FC1-4130-A97B-8546CC45E8C7}" srcOrd="0" destOrd="0" presId="urn:microsoft.com/office/officeart/2008/layout/AlternatingPictureBlocks"/>
    <dgm:cxn modelId="{149C401A-D999-4418-944D-7793767C58DD}" type="presParOf" srcId="{DD6905A1-6FC1-4130-A97B-8546CC45E8C7}" destId="{FDDDC0D7-9E28-4B77-8BE8-44BEA0D3F1A0}" srcOrd="0" destOrd="0" presId="urn:microsoft.com/office/officeart/2008/layout/AlternatingPictureBlocks"/>
    <dgm:cxn modelId="{2F02365D-B287-451B-9696-D50578AEAA20}" type="presParOf" srcId="{DD6905A1-6FC1-4130-A97B-8546CC45E8C7}" destId="{5BA3BB2C-FE0F-4C22-BFB6-A94A595483CC}" srcOrd="1" destOrd="0" presId="urn:microsoft.com/office/officeart/2008/layout/AlternatingPictureBlocks"/>
    <dgm:cxn modelId="{47D5A2E9-BDCF-4A6C-81DE-9592226CA72B}" type="presParOf" srcId="{527FB86A-8C6F-4588-8C98-029207C469CA}" destId="{9CC59CCC-B384-44E6-ADFF-B43CFD25497C}" srcOrd="1" destOrd="0" presId="urn:microsoft.com/office/officeart/2008/layout/AlternatingPictureBlocks"/>
    <dgm:cxn modelId="{DC71AB88-0CE6-42C5-9BEC-21AC2138F0C8}" type="presParOf" srcId="{527FB86A-8C6F-4588-8C98-029207C469CA}" destId="{AA8F5674-F60E-4DF5-9063-36D0DC48A0D0}" srcOrd="2" destOrd="0" presId="urn:microsoft.com/office/officeart/2008/layout/AlternatingPictureBlocks"/>
    <dgm:cxn modelId="{7F0F50F5-C1DA-4BBD-B4AF-5646F86BA3E2}" type="presParOf" srcId="{AA8F5674-F60E-4DF5-9063-36D0DC48A0D0}" destId="{79ADCF81-2CB3-48BD-BB98-26D9203D6D3E}" srcOrd="0" destOrd="0" presId="urn:microsoft.com/office/officeart/2008/layout/AlternatingPictureBlocks"/>
    <dgm:cxn modelId="{18D6CB63-96AA-46BB-8F84-ADA0873D088B}" type="presParOf" srcId="{AA8F5674-F60E-4DF5-9063-36D0DC48A0D0}" destId="{0E8172AE-3CA7-49D8-AFBE-DEB7CD8966B1}" srcOrd="1" destOrd="0" presId="urn:microsoft.com/office/officeart/2008/layout/AlternatingPictureBlocks"/>
    <dgm:cxn modelId="{E85DD1B7-B5D0-4566-B1E7-F8C18F0396AC}" type="presParOf" srcId="{527FB86A-8C6F-4588-8C98-029207C469CA}" destId="{FC68175B-85EA-4464-8F50-17559C432971}" srcOrd="3" destOrd="0" presId="urn:microsoft.com/office/officeart/2008/layout/AlternatingPictureBlocks"/>
    <dgm:cxn modelId="{C81134F5-076F-4010-9E9E-A1FAA13B590D}" type="presParOf" srcId="{527FB86A-8C6F-4588-8C98-029207C469CA}" destId="{B0B8E116-9A57-4549-A971-7A3B908CCACC}" srcOrd="4" destOrd="0" presId="urn:microsoft.com/office/officeart/2008/layout/AlternatingPictureBlocks"/>
    <dgm:cxn modelId="{E7AE49CF-BFB0-4305-8451-65EE76C04F6E}" type="presParOf" srcId="{B0B8E116-9A57-4549-A971-7A3B908CCACC}" destId="{F88101A9-1ED2-41F1-B1AB-126F3403CE5F}" srcOrd="0" destOrd="0" presId="urn:microsoft.com/office/officeart/2008/layout/AlternatingPictureBlocks"/>
    <dgm:cxn modelId="{CDB22924-78D2-480F-A72A-80DA2A45BC36}" type="presParOf" srcId="{B0B8E116-9A57-4549-A971-7A3B908CCACC}" destId="{C7C817D1-76B1-4526-87EE-1F4E55A4F08B}" srcOrd="1" destOrd="0" presId="urn:microsoft.com/office/officeart/2008/layout/AlternatingPictureBlocks"/>
    <dgm:cxn modelId="{BEDA578E-8797-454E-8105-4FF90C4B686D}" type="presParOf" srcId="{527FB86A-8C6F-4588-8C98-029207C469CA}" destId="{808CC321-7240-4509-9B80-D186F714FB46}" srcOrd="5" destOrd="0" presId="urn:microsoft.com/office/officeart/2008/layout/AlternatingPictureBlocks"/>
    <dgm:cxn modelId="{D9AFD939-E992-42AE-A804-DA8BF0D435DD}" type="presParOf" srcId="{527FB86A-8C6F-4588-8C98-029207C469CA}" destId="{5CF73C2C-258D-47BA-ADE4-462823F74366}" srcOrd="6" destOrd="0" presId="urn:microsoft.com/office/officeart/2008/layout/AlternatingPictureBlocks"/>
    <dgm:cxn modelId="{DC79E403-39E5-4557-A661-71D80FD36D0B}" type="presParOf" srcId="{5CF73C2C-258D-47BA-ADE4-462823F74366}" destId="{BBEB1F12-AF28-40AD-A0F3-41D88722865A}" srcOrd="0" destOrd="0" presId="urn:microsoft.com/office/officeart/2008/layout/AlternatingPictureBlocks"/>
    <dgm:cxn modelId="{FFCD29DB-2EE6-450C-B624-C9DD73D2778C}" type="presParOf" srcId="{5CF73C2C-258D-47BA-ADE4-462823F74366}" destId="{E0BC38F8-4662-4516-A89F-E6A219F9932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255758-A5BC-4DCC-8E02-E80BF9EEA52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58009A4-08E0-45D8-83A2-5E447237FB09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>
              <a:latin typeface="Georgia" panose="02040502050405020303" pitchFamily="18" charset="0"/>
            </a:rPr>
            <a:t>Hogyan könnyítsük meg az átmentet?</a:t>
          </a:r>
        </a:p>
      </dgm:t>
    </dgm:pt>
    <dgm:pt modelId="{3D61A5EA-D271-47B3-BA56-9C147BA3D6AF}" type="par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182EAE1-0039-4429-AC51-F0050CFAD163}" type="sib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9D209F4-1BCD-4D83-9F91-420CC85755B0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000" i="1" dirty="0">
              <a:latin typeface="Georgia" panose="02040502050405020303" pitchFamily="18" charset="0"/>
            </a:rPr>
            <a:t>vegyük figyelembe a gyermek terhelhetőségét</a:t>
          </a:r>
        </a:p>
      </dgm:t>
    </dgm:pt>
    <dgm:pt modelId="{0311C3F3-4C08-4C30-8D68-84B8DDA09345}" type="par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8D44AB0-B902-46B2-A189-EF1D2458FAC8}" type="sib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324CFB4C-2C46-4D33-944A-475609BC1125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>
              <a:latin typeface="Georgia" panose="02040502050405020303" pitchFamily="18" charset="0"/>
            </a:rPr>
            <a:t>nyári készülődés</a:t>
          </a:r>
        </a:p>
      </dgm:t>
    </dgm:pt>
    <dgm:pt modelId="{9BEABF25-7546-4959-A609-319550F6A691}" type="par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4CD6BA1D-DC9F-4229-88BB-2BDB0730A0FE}" type="sib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10E4DABE-6A8E-4DE9-903F-BF96160AF9A8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>
              <a:latin typeface="Georgia" panose="02040502050405020303" pitchFamily="18" charset="0"/>
            </a:rPr>
            <a:t>ismerősség biztonsága</a:t>
          </a:r>
        </a:p>
      </dgm:t>
    </dgm:pt>
    <dgm:pt modelId="{16877FAD-AC2B-4F80-AE24-16FB9D1F1F34}" type="par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4DC56C5-A615-45FB-8AF7-9772DD35AB98}" type="sib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527FB86A-8C6F-4588-8C98-029207C469CA}" type="pres">
      <dgm:prSet presAssocID="{39255758-A5BC-4DCC-8E02-E80BF9EEA5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D6905A1-6FC1-4130-A97B-8546CC45E8C7}" type="pres">
      <dgm:prSet presAssocID="{958009A4-08E0-45D8-83A2-5E447237FB09}" presName="comp" presStyleCnt="0"/>
      <dgm:spPr/>
    </dgm:pt>
    <dgm:pt modelId="{FDDDC0D7-9E28-4B77-8BE8-44BEA0D3F1A0}" type="pres">
      <dgm:prSet presAssocID="{958009A4-08E0-45D8-83A2-5E447237FB09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A3BB2C-FE0F-4C22-BFB6-A94A595483CC}" type="pres">
      <dgm:prSet presAssocID="{958009A4-08E0-45D8-83A2-5E447237FB09}" presName="rect1" presStyleLbl="lnNode1" presStyleIdx="0" presStyleCnt="4" custLinFactNeighborX="683" custLinFactNeighborY="-202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37" t="18257" r="-8811" b="18759"/>
          </a:stretch>
        </a:blipFill>
      </dgm:spPr>
    </dgm:pt>
    <dgm:pt modelId="{9CC59CCC-B384-44E6-ADFF-B43CFD25497C}" type="pres">
      <dgm:prSet presAssocID="{0182EAE1-0039-4429-AC51-F0050CFAD163}" presName="sibTrans" presStyleCnt="0"/>
      <dgm:spPr/>
    </dgm:pt>
    <dgm:pt modelId="{AA8F5674-F60E-4DF5-9063-36D0DC48A0D0}" type="pres">
      <dgm:prSet presAssocID="{99D209F4-1BCD-4D83-9F91-420CC85755B0}" presName="comp" presStyleCnt="0"/>
      <dgm:spPr/>
    </dgm:pt>
    <dgm:pt modelId="{79ADCF81-2CB3-48BD-BB98-26D9203D6D3E}" type="pres">
      <dgm:prSet presAssocID="{99D209F4-1BCD-4D83-9F91-420CC85755B0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8172AE-3CA7-49D8-AFBE-DEB7CD8966B1}" type="pres">
      <dgm:prSet presAssocID="{99D209F4-1BCD-4D83-9F91-420CC85755B0}" presName="rect1" presStyleLbl="ln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FC68175B-85EA-4464-8F50-17559C432971}" type="pres">
      <dgm:prSet presAssocID="{08D44AB0-B902-46B2-A189-EF1D2458FAC8}" presName="sibTrans" presStyleCnt="0"/>
      <dgm:spPr/>
    </dgm:pt>
    <dgm:pt modelId="{B0B8E116-9A57-4549-A971-7A3B908CCACC}" type="pres">
      <dgm:prSet presAssocID="{10E4DABE-6A8E-4DE9-903F-BF96160AF9A8}" presName="comp" presStyleCnt="0"/>
      <dgm:spPr/>
    </dgm:pt>
    <dgm:pt modelId="{F88101A9-1ED2-41F1-B1AB-126F3403CE5F}" type="pres">
      <dgm:prSet presAssocID="{10E4DABE-6A8E-4DE9-903F-BF96160AF9A8}" presName="rect2" presStyleLbl="node1" presStyleIdx="2" presStyleCnt="4" custLinFactNeighborX="-9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C817D1-76B1-4526-87EE-1F4E55A4F08B}" type="pres">
      <dgm:prSet presAssocID="{10E4DABE-6A8E-4DE9-903F-BF96160AF9A8}" presName="rect1" presStyleLbl="lnNod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102" t="-858" r="-2095" b="-18694"/>
          </a:stretch>
        </a:blipFill>
      </dgm:spPr>
    </dgm:pt>
    <dgm:pt modelId="{808CC321-7240-4509-9B80-D186F714FB46}" type="pres">
      <dgm:prSet presAssocID="{94DC56C5-A615-45FB-8AF7-9772DD35AB98}" presName="sibTrans" presStyleCnt="0"/>
      <dgm:spPr/>
    </dgm:pt>
    <dgm:pt modelId="{5CF73C2C-258D-47BA-ADE4-462823F74366}" type="pres">
      <dgm:prSet presAssocID="{324CFB4C-2C46-4D33-944A-475609BC1125}" presName="comp" presStyleCnt="0"/>
      <dgm:spPr/>
    </dgm:pt>
    <dgm:pt modelId="{BBEB1F12-AF28-40AD-A0F3-41D88722865A}" type="pres">
      <dgm:prSet presAssocID="{324CFB4C-2C46-4D33-944A-475609BC1125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BC38F8-4662-4516-A89F-E6A219F9932D}" type="pres">
      <dgm:prSet presAssocID="{324CFB4C-2C46-4D33-944A-475609BC1125}" presName="rect1" presStyleLbl="lnNode1" presStyleIdx="3" presStyleCnt="4"/>
      <dgm:spPr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4" t="12839" r="-4410" b="11939"/>
          </a:stretch>
        </a:blipFill>
      </dgm:spPr>
      <dgm:t>
        <a:bodyPr/>
        <a:lstStyle/>
        <a:p>
          <a:endParaRPr lang="hu-HU"/>
        </a:p>
      </dgm:t>
    </dgm:pt>
  </dgm:ptLst>
  <dgm:cxnLst>
    <dgm:cxn modelId="{3384D530-9C75-4FAB-B7F2-13044D198A17}" type="presOf" srcId="{10E4DABE-6A8E-4DE9-903F-BF96160AF9A8}" destId="{F88101A9-1ED2-41F1-B1AB-126F3403CE5F}" srcOrd="0" destOrd="0" presId="urn:microsoft.com/office/officeart/2008/layout/AlternatingPictureBlocks"/>
    <dgm:cxn modelId="{49459DF8-02ED-4F17-AF1A-9A4110EEBC80}" type="presOf" srcId="{39255758-A5BC-4DCC-8E02-E80BF9EEA526}" destId="{527FB86A-8C6F-4588-8C98-029207C469CA}" srcOrd="0" destOrd="0" presId="urn:microsoft.com/office/officeart/2008/layout/AlternatingPictureBlocks"/>
    <dgm:cxn modelId="{59E9AC08-DF78-4C98-B65A-C36EC15084D8}" type="presOf" srcId="{324CFB4C-2C46-4D33-944A-475609BC1125}" destId="{BBEB1F12-AF28-40AD-A0F3-41D88722865A}" srcOrd="0" destOrd="0" presId="urn:microsoft.com/office/officeart/2008/layout/AlternatingPictureBlocks"/>
    <dgm:cxn modelId="{820781A8-B257-4861-9CC2-A5605416DC5E}" type="presOf" srcId="{99D209F4-1BCD-4D83-9F91-420CC85755B0}" destId="{79ADCF81-2CB3-48BD-BB98-26D9203D6D3E}" srcOrd="0" destOrd="0" presId="urn:microsoft.com/office/officeart/2008/layout/AlternatingPictureBlocks"/>
    <dgm:cxn modelId="{C7536CD2-BD7D-45BB-AF55-BAADD5CC229C}" srcId="{39255758-A5BC-4DCC-8E02-E80BF9EEA526}" destId="{958009A4-08E0-45D8-83A2-5E447237FB09}" srcOrd="0" destOrd="0" parTransId="{3D61A5EA-D271-47B3-BA56-9C147BA3D6AF}" sibTransId="{0182EAE1-0039-4429-AC51-F0050CFAD163}"/>
    <dgm:cxn modelId="{66D6AEA2-A628-4C41-AE04-C80192198366}" srcId="{39255758-A5BC-4DCC-8E02-E80BF9EEA526}" destId="{324CFB4C-2C46-4D33-944A-475609BC1125}" srcOrd="3" destOrd="0" parTransId="{9BEABF25-7546-4959-A609-319550F6A691}" sibTransId="{4CD6BA1D-DC9F-4229-88BB-2BDB0730A0FE}"/>
    <dgm:cxn modelId="{4B2E8D00-150C-48A5-A079-03F96000AC4D}" srcId="{39255758-A5BC-4DCC-8E02-E80BF9EEA526}" destId="{99D209F4-1BCD-4D83-9F91-420CC85755B0}" srcOrd="1" destOrd="0" parTransId="{0311C3F3-4C08-4C30-8D68-84B8DDA09345}" sibTransId="{08D44AB0-B902-46B2-A189-EF1D2458FAC8}"/>
    <dgm:cxn modelId="{42863BBC-C54D-43A1-B180-FA8A18029ABF}" type="presOf" srcId="{958009A4-08E0-45D8-83A2-5E447237FB09}" destId="{FDDDC0D7-9E28-4B77-8BE8-44BEA0D3F1A0}" srcOrd="0" destOrd="0" presId="urn:microsoft.com/office/officeart/2008/layout/AlternatingPictureBlocks"/>
    <dgm:cxn modelId="{F91D3704-F74D-432B-8F70-04E753C0D279}" srcId="{39255758-A5BC-4DCC-8E02-E80BF9EEA526}" destId="{10E4DABE-6A8E-4DE9-903F-BF96160AF9A8}" srcOrd="2" destOrd="0" parTransId="{16877FAD-AC2B-4F80-AE24-16FB9D1F1F34}" sibTransId="{94DC56C5-A615-45FB-8AF7-9772DD35AB98}"/>
    <dgm:cxn modelId="{18C1935B-8EA0-4818-BB89-466D326FC049}" type="presParOf" srcId="{527FB86A-8C6F-4588-8C98-029207C469CA}" destId="{DD6905A1-6FC1-4130-A97B-8546CC45E8C7}" srcOrd="0" destOrd="0" presId="urn:microsoft.com/office/officeart/2008/layout/AlternatingPictureBlocks"/>
    <dgm:cxn modelId="{149C401A-D999-4418-944D-7793767C58DD}" type="presParOf" srcId="{DD6905A1-6FC1-4130-A97B-8546CC45E8C7}" destId="{FDDDC0D7-9E28-4B77-8BE8-44BEA0D3F1A0}" srcOrd="0" destOrd="0" presId="urn:microsoft.com/office/officeart/2008/layout/AlternatingPictureBlocks"/>
    <dgm:cxn modelId="{2F02365D-B287-451B-9696-D50578AEAA20}" type="presParOf" srcId="{DD6905A1-6FC1-4130-A97B-8546CC45E8C7}" destId="{5BA3BB2C-FE0F-4C22-BFB6-A94A595483CC}" srcOrd="1" destOrd="0" presId="urn:microsoft.com/office/officeart/2008/layout/AlternatingPictureBlocks"/>
    <dgm:cxn modelId="{47D5A2E9-BDCF-4A6C-81DE-9592226CA72B}" type="presParOf" srcId="{527FB86A-8C6F-4588-8C98-029207C469CA}" destId="{9CC59CCC-B384-44E6-ADFF-B43CFD25497C}" srcOrd="1" destOrd="0" presId="urn:microsoft.com/office/officeart/2008/layout/AlternatingPictureBlocks"/>
    <dgm:cxn modelId="{DC71AB88-0CE6-42C5-9BEC-21AC2138F0C8}" type="presParOf" srcId="{527FB86A-8C6F-4588-8C98-029207C469CA}" destId="{AA8F5674-F60E-4DF5-9063-36D0DC48A0D0}" srcOrd="2" destOrd="0" presId="urn:microsoft.com/office/officeart/2008/layout/AlternatingPictureBlocks"/>
    <dgm:cxn modelId="{7F0F50F5-C1DA-4BBD-B4AF-5646F86BA3E2}" type="presParOf" srcId="{AA8F5674-F60E-4DF5-9063-36D0DC48A0D0}" destId="{79ADCF81-2CB3-48BD-BB98-26D9203D6D3E}" srcOrd="0" destOrd="0" presId="urn:microsoft.com/office/officeart/2008/layout/AlternatingPictureBlocks"/>
    <dgm:cxn modelId="{18D6CB63-96AA-46BB-8F84-ADA0873D088B}" type="presParOf" srcId="{AA8F5674-F60E-4DF5-9063-36D0DC48A0D0}" destId="{0E8172AE-3CA7-49D8-AFBE-DEB7CD8966B1}" srcOrd="1" destOrd="0" presId="urn:microsoft.com/office/officeart/2008/layout/AlternatingPictureBlocks"/>
    <dgm:cxn modelId="{E85DD1B7-B5D0-4566-B1E7-F8C18F0396AC}" type="presParOf" srcId="{527FB86A-8C6F-4588-8C98-029207C469CA}" destId="{FC68175B-85EA-4464-8F50-17559C432971}" srcOrd="3" destOrd="0" presId="urn:microsoft.com/office/officeart/2008/layout/AlternatingPictureBlocks"/>
    <dgm:cxn modelId="{C81134F5-076F-4010-9E9E-A1FAA13B590D}" type="presParOf" srcId="{527FB86A-8C6F-4588-8C98-029207C469CA}" destId="{B0B8E116-9A57-4549-A971-7A3B908CCACC}" srcOrd="4" destOrd="0" presId="urn:microsoft.com/office/officeart/2008/layout/AlternatingPictureBlocks"/>
    <dgm:cxn modelId="{E7AE49CF-BFB0-4305-8451-65EE76C04F6E}" type="presParOf" srcId="{B0B8E116-9A57-4549-A971-7A3B908CCACC}" destId="{F88101A9-1ED2-41F1-B1AB-126F3403CE5F}" srcOrd="0" destOrd="0" presId="urn:microsoft.com/office/officeart/2008/layout/AlternatingPictureBlocks"/>
    <dgm:cxn modelId="{CDB22924-78D2-480F-A72A-80DA2A45BC36}" type="presParOf" srcId="{B0B8E116-9A57-4549-A971-7A3B908CCACC}" destId="{C7C817D1-76B1-4526-87EE-1F4E55A4F08B}" srcOrd="1" destOrd="0" presId="urn:microsoft.com/office/officeart/2008/layout/AlternatingPictureBlocks"/>
    <dgm:cxn modelId="{BEDA578E-8797-454E-8105-4FF90C4B686D}" type="presParOf" srcId="{527FB86A-8C6F-4588-8C98-029207C469CA}" destId="{808CC321-7240-4509-9B80-D186F714FB46}" srcOrd="5" destOrd="0" presId="urn:microsoft.com/office/officeart/2008/layout/AlternatingPictureBlocks"/>
    <dgm:cxn modelId="{D9AFD939-E992-42AE-A804-DA8BF0D435DD}" type="presParOf" srcId="{527FB86A-8C6F-4588-8C98-029207C469CA}" destId="{5CF73C2C-258D-47BA-ADE4-462823F74366}" srcOrd="6" destOrd="0" presId="urn:microsoft.com/office/officeart/2008/layout/AlternatingPictureBlocks"/>
    <dgm:cxn modelId="{DC79E403-39E5-4557-A661-71D80FD36D0B}" type="presParOf" srcId="{5CF73C2C-258D-47BA-ADE4-462823F74366}" destId="{BBEB1F12-AF28-40AD-A0F3-41D88722865A}" srcOrd="0" destOrd="0" presId="urn:microsoft.com/office/officeart/2008/layout/AlternatingPictureBlocks"/>
    <dgm:cxn modelId="{FFCD29DB-2EE6-450C-B624-C9DD73D2778C}" type="presParOf" srcId="{5CF73C2C-258D-47BA-ADE4-462823F74366}" destId="{E0BC38F8-4662-4516-A89F-E6A219F9932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255758-A5BC-4DCC-8E02-E80BF9EEA526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958009A4-08E0-45D8-83A2-5E447237FB09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 smtClean="0">
              <a:latin typeface="Georgia" panose="02040502050405020303" pitchFamily="18" charset="0"/>
            </a:rPr>
            <a:t>Tanulás az iskolában</a:t>
          </a:r>
          <a:endParaRPr lang="hu-HU" sz="2400" i="1" dirty="0">
            <a:latin typeface="Georgia" panose="02040502050405020303" pitchFamily="18" charset="0"/>
          </a:endParaRPr>
        </a:p>
      </dgm:t>
    </dgm:pt>
    <dgm:pt modelId="{3D61A5EA-D271-47B3-BA56-9C147BA3D6AF}" type="par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182EAE1-0039-4429-AC51-F0050CFAD163}" type="sibTrans" cxnId="{C7536CD2-BD7D-45BB-AF55-BAADD5CC229C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9D209F4-1BCD-4D83-9F91-420CC85755B0}">
      <dgm:prSet phldrT="[Szöveg]"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 smtClean="0">
              <a:latin typeface="Georgia" panose="02040502050405020303" pitchFamily="18" charset="0"/>
            </a:rPr>
            <a:t>játék és mese ereje</a:t>
          </a:r>
          <a:endParaRPr lang="hu-HU" sz="2400" i="1" dirty="0">
            <a:latin typeface="Georgia" panose="02040502050405020303" pitchFamily="18" charset="0"/>
          </a:endParaRPr>
        </a:p>
      </dgm:t>
    </dgm:pt>
    <dgm:pt modelId="{0311C3F3-4C08-4C30-8D68-84B8DDA09345}" type="par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08D44AB0-B902-46B2-A189-EF1D2458FAC8}" type="sibTrans" cxnId="{4B2E8D00-150C-48A5-A079-03F96000AC4D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324CFB4C-2C46-4D33-944A-475609BC1125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 smtClean="0">
              <a:latin typeface="Georgia" panose="02040502050405020303" pitchFamily="18" charset="0"/>
            </a:rPr>
            <a:t>szokás- és szabályrendszerek</a:t>
          </a:r>
          <a:endParaRPr lang="hu-HU" sz="2400" i="1" dirty="0">
            <a:latin typeface="Georgia" panose="02040502050405020303" pitchFamily="18" charset="0"/>
          </a:endParaRPr>
        </a:p>
      </dgm:t>
    </dgm:pt>
    <dgm:pt modelId="{9BEABF25-7546-4959-A609-319550F6A691}" type="par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4CD6BA1D-DC9F-4229-88BB-2BDB0730A0FE}" type="sibTrans" cxnId="{66D6AEA2-A628-4C41-AE04-C80192198366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10E4DABE-6A8E-4DE9-903F-BF96160AF9A8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hu-HU" sz="2400" i="1" dirty="0" smtClean="0">
              <a:latin typeface="Georgia" panose="02040502050405020303" pitchFamily="18" charset="0"/>
            </a:rPr>
            <a:t>élmény és tapasztalás</a:t>
          </a:r>
          <a:endParaRPr lang="hu-HU" sz="2400" i="1" dirty="0">
            <a:latin typeface="Georgia" panose="02040502050405020303" pitchFamily="18" charset="0"/>
          </a:endParaRPr>
        </a:p>
      </dgm:t>
    </dgm:pt>
    <dgm:pt modelId="{16877FAD-AC2B-4F80-AE24-16FB9D1F1F34}" type="par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94DC56C5-A615-45FB-8AF7-9772DD35AB98}" type="sibTrans" cxnId="{F91D3704-F74D-432B-8F70-04E753C0D279}">
      <dgm:prSet/>
      <dgm:spPr/>
      <dgm:t>
        <a:bodyPr/>
        <a:lstStyle/>
        <a:p>
          <a:pPr algn="l">
            <a:lnSpc>
              <a:spcPct val="150000"/>
            </a:lnSpc>
          </a:pPr>
          <a:endParaRPr lang="hu-HU" sz="2400"/>
        </a:p>
      </dgm:t>
    </dgm:pt>
    <dgm:pt modelId="{527FB86A-8C6F-4588-8C98-029207C469CA}" type="pres">
      <dgm:prSet presAssocID="{39255758-A5BC-4DCC-8E02-E80BF9EEA52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D6905A1-6FC1-4130-A97B-8546CC45E8C7}" type="pres">
      <dgm:prSet presAssocID="{958009A4-08E0-45D8-83A2-5E447237FB09}" presName="comp" presStyleCnt="0"/>
      <dgm:spPr/>
    </dgm:pt>
    <dgm:pt modelId="{FDDDC0D7-9E28-4B77-8BE8-44BEA0D3F1A0}" type="pres">
      <dgm:prSet presAssocID="{958009A4-08E0-45D8-83A2-5E447237FB09}" presName="rect2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BA3BB2C-FE0F-4C22-BFB6-A94A595483CC}" type="pres">
      <dgm:prSet presAssocID="{958009A4-08E0-45D8-83A2-5E447237FB09}" presName="rect1" presStyleLbl="lnNode1" presStyleIdx="0" presStyleCnt="4" custLinFactNeighborX="683" custLinFactNeighborY="-20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hu-HU"/>
        </a:p>
      </dgm:t>
    </dgm:pt>
    <dgm:pt modelId="{9CC59CCC-B384-44E6-ADFF-B43CFD25497C}" type="pres">
      <dgm:prSet presAssocID="{0182EAE1-0039-4429-AC51-F0050CFAD163}" presName="sibTrans" presStyleCnt="0"/>
      <dgm:spPr/>
    </dgm:pt>
    <dgm:pt modelId="{AA8F5674-F60E-4DF5-9063-36D0DC48A0D0}" type="pres">
      <dgm:prSet presAssocID="{99D209F4-1BCD-4D83-9F91-420CC85755B0}" presName="comp" presStyleCnt="0"/>
      <dgm:spPr/>
    </dgm:pt>
    <dgm:pt modelId="{79ADCF81-2CB3-48BD-BB98-26D9203D6D3E}" type="pres">
      <dgm:prSet presAssocID="{99D209F4-1BCD-4D83-9F91-420CC85755B0}" presName="rect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E8172AE-3CA7-49D8-AFBE-DEB7CD8966B1}" type="pres">
      <dgm:prSet presAssocID="{99D209F4-1BCD-4D83-9F91-420CC85755B0}" presName="rect1" presStyleLbl="lnNode1" presStyleIdx="1" presStyleCnt="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38" t="9565" r="-17370" b="4367"/>
          </a:stretch>
        </a:blipFill>
      </dgm:spPr>
      <dgm:t>
        <a:bodyPr/>
        <a:lstStyle/>
        <a:p>
          <a:endParaRPr lang="hu-HU"/>
        </a:p>
      </dgm:t>
    </dgm:pt>
    <dgm:pt modelId="{FC68175B-85EA-4464-8F50-17559C432971}" type="pres">
      <dgm:prSet presAssocID="{08D44AB0-B902-46B2-A189-EF1D2458FAC8}" presName="sibTrans" presStyleCnt="0"/>
      <dgm:spPr/>
    </dgm:pt>
    <dgm:pt modelId="{B0B8E116-9A57-4549-A971-7A3B908CCACC}" type="pres">
      <dgm:prSet presAssocID="{10E4DABE-6A8E-4DE9-903F-BF96160AF9A8}" presName="comp" presStyleCnt="0"/>
      <dgm:spPr/>
    </dgm:pt>
    <dgm:pt modelId="{F88101A9-1ED2-41F1-B1AB-126F3403CE5F}" type="pres">
      <dgm:prSet presAssocID="{10E4DABE-6A8E-4DE9-903F-BF96160AF9A8}" presName="rect2" presStyleLbl="node1" presStyleIdx="2" presStyleCnt="4" custLinFactNeighborX="-92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7C817D1-76B1-4526-87EE-1F4E55A4F08B}" type="pres">
      <dgm:prSet presAssocID="{10E4DABE-6A8E-4DE9-903F-BF96160AF9A8}" presName="rect1" presStyleLbl="lnNode1" presStyleIdx="2" presStyleCnt="4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34" t="3051" r="-31654" b="610"/>
          </a:stretch>
        </a:blipFill>
      </dgm:spPr>
      <dgm:t>
        <a:bodyPr/>
        <a:lstStyle/>
        <a:p>
          <a:endParaRPr lang="hu-HU"/>
        </a:p>
      </dgm:t>
    </dgm:pt>
    <dgm:pt modelId="{808CC321-7240-4509-9B80-D186F714FB46}" type="pres">
      <dgm:prSet presAssocID="{94DC56C5-A615-45FB-8AF7-9772DD35AB98}" presName="sibTrans" presStyleCnt="0"/>
      <dgm:spPr/>
    </dgm:pt>
    <dgm:pt modelId="{5CF73C2C-258D-47BA-ADE4-462823F74366}" type="pres">
      <dgm:prSet presAssocID="{324CFB4C-2C46-4D33-944A-475609BC1125}" presName="comp" presStyleCnt="0"/>
      <dgm:spPr/>
    </dgm:pt>
    <dgm:pt modelId="{BBEB1F12-AF28-40AD-A0F3-41D88722865A}" type="pres">
      <dgm:prSet presAssocID="{324CFB4C-2C46-4D33-944A-475609BC1125}" presName="rect2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0BC38F8-4662-4516-A89F-E6A219F9932D}" type="pres">
      <dgm:prSet presAssocID="{324CFB4C-2C46-4D33-944A-475609BC1125}" presName="rect1" presStyleLbl="lnNode1" presStyleIdx="3" presStyleCnt="4" custLinFactNeighborX="-1380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733" t="-1367" r="-15267" b="1367"/>
          </a:stretch>
        </a:blipFill>
      </dgm:spPr>
      <dgm:t>
        <a:bodyPr/>
        <a:lstStyle/>
        <a:p>
          <a:endParaRPr lang="hu-HU"/>
        </a:p>
      </dgm:t>
    </dgm:pt>
  </dgm:ptLst>
  <dgm:cxnLst>
    <dgm:cxn modelId="{3384D530-9C75-4FAB-B7F2-13044D198A17}" type="presOf" srcId="{10E4DABE-6A8E-4DE9-903F-BF96160AF9A8}" destId="{F88101A9-1ED2-41F1-B1AB-126F3403CE5F}" srcOrd="0" destOrd="0" presId="urn:microsoft.com/office/officeart/2008/layout/AlternatingPictureBlocks"/>
    <dgm:cxn modelId="{49459DF8-02ED-4F17-AF1A-9A4110EEBC80}" type="presOf" srcId="{39255758-A5BC-4DCC-8E02-E80BF9EEA526}" destId="{527FB86A-8C6F-4588-8C98-029207C469CA}" srcOrd="0" destOrd="0" presId="urn:microsoft.com/office/officeart/2008/layout/AlternatingPictureBlocks"/>
    <dgm:cxn modelId="{59E9AC08-DF78-4C98-B65A-C36EC15084D8}" type="presOf" srcId="{324CFB4C-2C46-4D33-944A-475609BC1125}" destId="{BBEB1F12-AF28-40AD-A0F3-41D88722865A}" srcOrd="0" destOrd="0" presId="urn:microsoft.com/office/officeart/2008/layout/AlternatingPictureBlocks"/>
    <dgm:cxn modelId="{820781A8-B257-4861-9CC2-A5605416DC5E}" type="presOf" srcId="{99D209F4-1BCD-4D83-9F91-420CC85755B0}" destId="{79ADCF81-2CB3-48BD-BB98-26D9203D6D3E}" srcOrd="0" destOrd="0" presId="urn:microsoft.com/office/officeart/2008/layout/AlternatingPictureBlocks"/>
    <dgm:cxn modelId="{C7536CD2-BD7D-45BB-AF55-BAADD5CC229C}" srcId="{39255758-A5BC-4DCC-8E02-E80BF9EEA526}" destId="{958009A4-08E0-45D8-83A2-5E447237FB09}" srcOrd="0" destOrd="0" parTransId="{3D61A5EA-D271-47B3-BA56-9C147BA3D6AF}" sibTransId="{0182EAE1-0039-4429-AC51-F0050CFAD163}"/>
    <dgm:cxn modelId="{66D6AEA2-A628-4C41-AE04-C80192198366}" srcId="{39255758-A5BC-4DCC-8E02-E80BF9EEA526}" destId="{324CFB4C-2C46-4D33-944A-475609BC1125}" srcOrd="3" destOrd="0" parTransId="{9BEABF25-7546-4959-A609-319550F6A691}" sibTransId="{4CD6BA1D-DC9F-4229-88BB-2BDB0730A0FE}"/>
    <dgm:cxn modelId="{4B2E8D00-150C-48A5-A079-03F96000AC4D}" srcId="{39255758-A5BC-4DCC-8E02-E80BF9EEA526}" destId="{99D209F4-1BCD-4D83-9F91-420CC85755B0}" srcOrd="1" destOrd="0" parTransId="{0311C3F3-4C08-4C30-8D68-84B8DDA09345}" sibTransId="{08D44AB0-B902-46B2-A189-EF1D2458FAC8}"/>
    <dgm:cxn modelId="{42863BBC-C54D-43A1-B180-FA8A18029ABF}" type="presOf" srcId="{958009A4-08E0-45D8-83A2-5E447237FB09}" destId="{FDDDC0D7-9E28-4B77-8BE8-44BEA0D3F1A0}" srcOrd="0" destOrd="0" presId="urn:microsoft.com/office/officeart/2008/layout/AlternatingPictureBlocks"/>
    <dgm:cxn modelId="{F91D3704-F74D-432B-8F70-04E753C0D279}" srcId="{39255758-A5BC-4DCC-8E02-E80BF9EEA526}" destId="{10E4DABE-6A8E-4DE9-903F-BF96160AF9A8}" srcOrd="2" destOrd="0" parTransId="{16877FAD-AC2B-4F80-AE24-16FB9D1F1F34}" sibTransId="{94DC56C5-A615-45FB-8AF7-9772DD35AB98}"/>
    <dgm:cxn modelId="{18C1935B-8EA0-4818-BB89-466D326FC049}" type="presParOf" srcId="{527FB86A-8C6F-4588-8C98-029207C469CA}" destId="{DD6905A1-6FC1-4130-A97B-8546CC45E8C7}" srcOrd="0" destOrd="0" presId="urn:microsoft.com/office/officeart/2008/layout/AlternatingPictureBlocks"/>
    <dgm:cxn modelId="{149C401A-D999-4418-944D-7793767C58DD}" type="presParOf" srcId="{DD6905A1-6FC1-4130-A97B-8546CC45E8C7}" destId="{FDDDC0D7-9E28-4B77-8BE8-44BEA0D3F1A0}" srcOrd="0" destOrd="0" presId="urn:microsoft.com/office/officeart/2008/layout/AlternatingPictureBlocks"/>
    <dgm:cxn modelId="{2F02365D-B287-451B-9696-D50578AEAA20}" type="presParOf" srcId="{DD6905A1-6FC1-4130-A97B-8546CC45E8C7}" destId="{5BA3BB2C-FE0F-4C22-BFB6-A94A595483CC}" srcOrd="1" destOrd="0" presId="urn:microsoft.com/office/officeart/2008/layout/AlternatingPictureBlocks"/>
    <dgm:cxn modelId="{47D5A2E9-BDCF-4A6C-81DE-9592226CA72B}" type="presParOf" srcId="{527FB86A-8C6F-4588-8C98-029207C469CA}" destId="{9CC59CCC-B384-44E6-ADFF-B43CFD25497C}" srcOrd="1" destOrd="0" presId="urn:microsoft.com/office/officeart/2008/layout/AlternatingPictureBlocks"/>
    <dgm:cxn modelId="{DC71AB88-0CE6-42C5-9BEC-21AC2138F0C8}" type="presParOf" srcId="{527FB86A-8C6F-4588-8C98-029207C469CA}" destId="{AA8F5674-F60E-4DF5-9063-36D0DC48A0D0}" srcOrd="2" destOrd="0" presId="urn:microsoft.com/office/officeart/2008/layout/AlternatingPictureBlocks"/>
    <dgm:cxn modelId="{7F0F50F5-C1DA-4BBD-B4AF-5646F86BA3E2}" type="presParOf" srcId="{AA8F5674-F60E-4DF5-9063-36D0DC48A0D0}" destId="{79ADCF81-2CB3-48BD-BB98-26D9203D6D3E}" srcOrd="0" destOrd="0" presId="urn:microsoft.com/office/officeart/2008/layout/AlternatingPictureBlocks"/>
    <dgm:cxn modelId="{18D6CB63-96AA-46BB-8F84-ADA0873D088B}" type="presParOf" srcId="{AA8F5674-F60E-4DF5-9063-36D0DC48A0D0}" destId="{0E8172AE-3CA7-49D8-AFBE-DEB7CD8966B1}" srcOrd="1" destOrd="0" presId="urn:microsoft.com/office/officeart/2008/layout/AlternatingPictureBlocks"/>
    <dgm:cxn modelId="{E85DD1B7-B5D0-4566-B1E7-F8C18F0396AC}" type="presParOf" srcId="{527FB86A-8C6F-4588-8C98-029207C469CA}" destId="{FC68175B-85EA-4464-8F50-17559C432971}" srcOrd="3" destOrd="0" presId="urn:microsoft.com/office/officeart/2008/layout/AlternatingPictureBlocks"/>
    <dgm:cxn modelId="{C81134F5-076F-4010-9E9E-A1FAA13B590D}" type="presParOf" srcId="{527FB86A-8C6F-4588-8C98-029207C469CA}" destId="{B0B8E116-9A57-4549-A971-7A3B908CCACC}" srcOrd="4" destOrd="0" presId="urn:microsoft.com/office/officeart/2008/layout/AlternatingPictureBlocks"/>
    <dgm:cxn modelId="{E7AE49CF-BFB0-4305-8451-65EE76C04F6E}" type="presParOf" srcId="{B0B8E116-9A57-4549-A971-7A3B908CCACC}" destId="{F88101A9-1ED2-41F1-B1AB-126F3403CE5F}" srcOrd="0" destOrd="0" presId="urn:microsoft.com/office/officeart/2008/layout/AlternatingPictureBlocks"/>
    <dgm:cxn modelId="{CDB22924-78D2-480F-A72A-80DA2A45BC36}" type="presParOf" srcId="{B0B8E116-9A57-4549-A971-7A3B908CCACC}" destId="{C7C817D1-76B1-4526-87EE-1F4E55A4F08B}" srcOrd="1" destOrd="0" presId="urn:microsoft.com/office/officeart/2008/layout/AlternatingPictureBlocks"/>
    <dgm:cxn modelId="{BEDA578E-8797-454E-8105-4FF90C4B686D}" type="presParOf" srcId="{527FB86A-8C6F-4588-8C98-029207C469CA}" destId="{808CC321-7240-4509-9B80-D186F714FB46}" srcOrd="5" destOrd="0" presId="urn:microsoft.com/office/officeart/2008/layout/AlternatingPictureBlocks"/>
    <dgm:cxn modelId="{D9AFD939-E992-42AE-A804-DA8BF0D435DD}" type="presParOf" srcId="{527FB86A-8C6F-4588-8C98-029207C469CA}" destId="{5CF73C2C-258D-47BA-ADE4-462823F74366}" srcOrd="6" destOrd="0" presId="urn:microsoft.com/office/officeart/2008/layout/AlternatingPictureBlocks"/>
    <dgm:cxn modelId="{DC79E403-39E5-4557-A661-71D80FD36D0B}" type="presParOf" srcId="{5CF73C2C-258D-47BA-ADE4-462823F74366}" destId="{BBEB1F12-AF28-40AD-A0F3-41D88722865A}" srcOrd="0" destOrd="0" presId="urn:microsoft.com/office/officeart/2008/layout/AlternatingPictureBlocks"/>
    <dgm:cxn modelId="{FFCD29DB-2EE6-450C-B624-C9DD73D2778C}" type="presParOf" srcId="{5CF73C2C-258D-47BA-ADE4-462823F74366}" destId="{E0BC38F8-4662-4516-A89F-E6A219F9932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C0D7-9E28-4B77-8BE8-44BEA0D3F1A0}">
      <dsp:nvSpPr>
        <dsp:cNvPr id="0" name=""/>
        <dsp:cNvSpPr/>
      </dsp:nvSpPr>
      <dsp:spPr>
        <a:xfrm>
          <a:off x="2538678" y="3275"/>
          <a:ext cx="3114748" cy="1408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1800" i="1" kern="1200" dirty="0">
              <a:latin typeface="Georgia" panose="02040502050405020303" pitchFamily="18" charset="0"/>
            </a:rPr>
            <a:t>Ez az esemény fontos lépcsőfok a család és a gyermekek életében.</a:t>
          </a:r>
          <a:endParaRPr lang="hu-HU" sz="1800" kern="1200" dirty="0"/>
        </a:p>
      </dsp:txBody>
      <dsp:txXfrm>
        <a:off x="2538678" y="3275"/>
        <a:ext cx="3114748" cy="1408751"/>
      </dsp:txXfrm>
    </dsp:sp>
    <dsp:sp modelId="{5BA3BB2C-FE0F-4C22-BFB6-A94A595483CC}">
      <dsp:nvSpPr>
        <dsp:cNvPr id="0" name=""/>
        <dsp:cNvSpPr/>
      </dsp:nvSpPr>
      <dsp:spPr>
        <a:xfrm>
          <a:off x="1004547" y="3275"/>
          <a:ext cx="1394663" cy="1408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DCF81-2CB3-48BD-BB98-26D9203D6D3E}">
      <dsp:nvSpPr>
        <dsp:cNvPr id="0" name=""/>
        <dsp:cNvSpPr/>
      </dsp:nvSpPr>
      <dsp:spPr>
        <a:xfrm>
          <a:off x="1004547" y="1644470"/>
          <a:ext cx="3114748" cy="140875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000" i="1" kern="1200" dirty="0">
              <a:latin typeface="Georgia" panose="02040502050405020303" pitchFamily="18" charset="0"/>
            </a:rPr>
            <a:t>Teljes természetességgel éljük meg!</a:t>
          </a:r>
          <a:endParaRPr lang="hu-HU" sz="2000" kern="1200" dirty="0"/>
        </a:p>
      </dsp:txBody>
      <dsp:txXfrm>
        <a:off x="1004547" y="1644470"/>
        <a:ext cx="3114748" cy="1408751"/>
      </dsp:txXfrm>
    </dsp:sp>
    <dsp:sp modelId="{0E8172AE-3CA7-49D8-AFBE-DEB7CD8966B1}">
      <dsp:nvSpPr>
        <dsp:cNvPr id="0" name=""/>
        <dsp:cNvSpPr/>
      </dsp:nvSpPr>
      <dsp:spPr>
        <a:xfrm>
          <a:off x="4258763" y="1644470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659" t="3397" r="24953" b="4521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101A9-1ED2-41F1-B1AB-126F3403CE5F}">
      <dsp:nvSpPr>
        <dsp:cNvPr id="0" name=""/>
        <dsp:cNvSpPr/>
      </dsp:nvSpPr>
      <dsp:spPr>
        <a:xfrm>
          <a:off x="2509835" y="3285665"/>
          <a:ext cx="3114748" cy="140875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000" i="1" kern="1200" dirty="0">
              <a:latin typeface="Georgia" panose="02040502050405020303" pitchFamily="18" charset="0"/>
            </a:rPr>
            <a:t>Helyezzük a hangsúlyt a pozitívumokra!</a:t>
          </a:r>
        </a:p>
      </dsp:txBody>
      <dsp:txXfrm>
        <a:off x="2509835" y="3285665"/>
        <a:ext cx="3114748" cy="1408751"/>
      </dsp:txXfrm>
    </dsp:sp>
    <dsp:sp modelId="{C7C817D1-76B1-4526-87EE-1F4E55A4F08B}">
      <dsp:nvSpPr>
        <dsp:cNvPr id="0" name=""/>
        <dsp:cNvSpPr/>
      </dsp:nvSpPr>
      <dsp:spPr>
        <a:xfrm>
          <a:off x="1004547" y="3285665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99" t="20279" r="605" b="1904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B1F12-AF28-40AD-A0F3-41D88722865A}">
      <dsp:nvSpPr>
        <dsp:cNvPr id="0" name=""/>
        <dsp:cNvSpPr/>
      </dsp:nvSpPr>
      <dsp:spPr>
        <a:xfrm>
          <a:off x="1004547" y="4926860"/>
          <a:ext cx="3114748" cy="14087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000" i="1" kern="1200">
              <a:latin typeface="Georgia" panose="02040502050405020303" pitchFamily="18" charset="0"/>
            </a:rPr>
            <a:t>Ne ijesztgessük a gyereket az iskolával!</a:t>
          </a:r>
          <a:endParaRPr lang="hu-HU" sz="2000" i="1" kern="1200" dirty="0">
            <a:latin typeface="Georgia" panose="02040502050405020303" pitchFamily="18" charset="0"/>
          </a:endParaRPr>
        </a:p>
      </dsp:txBody>
      <dsp:txXfrm>
        <a:off x="1004547" y="4926860"/>
        <a:ext cx="3114748" cy="1408751"/>
      </dsp:txXfrm>
    </dsp:sp>
    <dsp:sp modelId="{E0BC38F8-4662-4516-A89F-E6A219F9932D}">
      <dsp:nvSpPr>
        <dsp:cNvPr id="0" name=""/>
        <dsp:cNvSpPr/>
      </dsp:nvSpPr>
      <dsp:spPr>
        <a:xfrm>
          <a:off x="4258763" y="4926860"/>
          <a:ext cx="1394663" cy="140875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C0D7-9E28-4B77-8BE8-44BEA0D3F1A0}">
      <dsp:nvSpPr>
        <dsp:cNvPr id="0" name=""/>
        <dsp:cNvSpPr/>
      </dsp:nvSpPr>
      <dsp:spPr>
        <a:xfrm>
          <a:off x="2538678" y="3275"/>
          <a:ext cx="3114748" cy="1408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800" i="1" kern="1200" dirty="0">
              <a:latin typeface="Georgia" panose="02040502050405020303" pitchFamily="18" charset="0"/>
            </a:rPr>
            <a:t>Mit tehet a szülő?</a:t>
          </a:r>
          <a:endParaRPr lang="hu-HU" sz="2800" kern="1200" dirty="0"/>
        </a:p>
      </dsp:txBody>
      <dsp:txXfrm>
        <a:off x="2538678" y="3275"/>
        <a:ext cx="3114748" cy="1408751"/>
      </dsp:txXfrm>
    </dsp:sp>
    <dsp:sp modelId="{5BA3BB2C-FE0F-4C22-BFB6-A94A595483CC}">
      <dsp:nvSpPr>
        <dsp:cNvPr id="0" name=""/>
        <dsp:cNvSpPr/>
      </dsp:nvSpPr>
      <dsp:spPr>
        <a:xfrm>
          <a:off x="1004547" y="3275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654" t="2550" r="11537" b="319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DCF81-2CB3-48BD-BB98-26D9203D6D3E}">
      <dsp:nvSpPr>
        <dsp:cNvPr id="0" name=""/>
        <dsp:cNvSpPr/>
      </dsp:nvSpPr>
      <dsp:spPr>
        <a:xfrm>
          <a:off x="1004547" y="1644470"/>
          <a:ext cx="3114748" cy="140875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>
              <a:latin typeface="Georgia" panose="02040502050405020303" pitchFamily="18" charset="0"/>
            </a:rPr>
            <a:t>beszélgetés</a:t>
          </a:r>
          <a:endParaRPr lang="hu-HU" sz="2400" kern="1200" dirty="0"/>
        </a:p>
      </dsp:txBody>
      <dsp:txXfrm>
        <a:off x="1004547" y="1644470"/>
        <a:ext cx="3114748" cy="1408751"/>
      </dsp:txXfrm>
    </dsp:sp>
    <dsp:sp modelId="{0E8172AE-3CA7-49D8-AFBE-DEB7CD8966B1}">
      <dsp:nvSpPr>
        <dsp:cNvPr id="0" name=""/>
        <dsp:cNvSpPr/>
      </dsp:nvSpPr>
      <dsp:spPr>
        <a:xfrm>
          <a:off x="4258763" y="1644470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3658" t="3828" r="16074" b="201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101A9-1ED2-41F1-B1AB-126F3403CE5F}">
      <dsp:nvSpPr>
        <dsp:cNvPr id="0" name=""/>
        <dsp:cNvSpPr/>
      </dsp:nvSpPr>
      <dsp:spPr>
        <a:xfrm>
          <a:off x="2509835" y="3285665"/>
          <a:ext cx="3114748" cy="140875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>
              <a:latin typeface="Georgia" panose="02040502050405020303" pitchFamily="18" charset="0"/>
            </a:rPr>
            <a:t>támogatás</a:t>
          </a:r>
        </a:p>
      </dsp:txBody>
      <dsp:txXfrm>
        <a:off x="2509835" y="3285665"/>
        <a:ext cx="3114748" cy="1408751"/>
      </dsp:txXfrm>
    </dsp:sp>
    <dsp:sp modelId="{C7C817D1-76B1-4526-87EE-1F4E55A4F08B}">
      <dsp:nvSpPr>
        <dsp:cNvPr id="0" name=""/>
        <dsp:cNvSpPr/>
      </dsp:nvSpPr>
      <dsp:spPr>
        <a:xfrm>
          <a:off x="1004547" y="3285665"/>
          <a:ext cx="1394663" cy="1408751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B1F12-AF28-40AD-A0F3-41D88722865A}">
      <dsp:nvSpPr>
        <dsp:cNvPr id="0" name=""/>
        <dsp:cNvSpPr/>
      </dsp:nvSpPr>
      <dsp:spPr>
        <a:xfrm>
          <a:off x="1004547" y="4926860"/>
          <a:ext cx="3114748" cy="14087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>
              <a:latin typeface="Georgia" panose="02040502050405020303" pitchFamily="18" charset="0"/>
            </a:rPr>
            <a:t>önállóságra nevelés</a:t>
          </a:r>
        </a:p>
      </dsp:txBody>
      <dsp:txXfrm>
        <a:off x="1004547" y="4926860"/>
        <a:ext cx="3114748" cy="1408751"/>
      </dsp:txXfrm>
    </dsp:sp>
    <dsp:sp modelId="{E0BC38F8-4662-4516-A89F-E6A219F9932D}">
      <dsp:nvSpPr>
        <dsp:cNvPr id="0" name=""/>
        <dsp:cNvSpPr/>
      </dsp:nvSpPr>
      <dsp:spPr>
        <a:xfrm>
          <a:off x="4258763" y="4926860"/>
          <a:ext cx="1394663" cy="1408751"/>
        </a:xfrm>
        <a:prstGeom prst="rect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C0D7-9E28-4B77-8BE8-44BEA0D3F1A0}">
      <dsp:nvSpPr>
        <dsp:cNvPr id="0" name=""/>
        <dsp:cNvSpPr/>
      </dsp:nvSpPr>
      <dsp:spPr>
        <a:xfrm>
          <a:off x="2538678" y="3275"/>
          <a:ext cx="3114748" cy="1408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>
              <a:latin typeface="Georgia" panose="02040502050405020303" pitchFamily="18" charset="0"/>
            </a:rPr>
            <a:t>Hogyan könnyítsük meg az átmentet?</a:t>
          </a:r>
        </a:p>
      </dsp:txBody>
      <dsp:txXfrm>
        <a:off x="2538678" y="3275"/>
        <a:ext cx="3114748" cy="1408751"/>
      </dsp:txXfrm>
    </dsp:sp>
    <dsp:sp modelId="{5BA3BB2C-FE0F-4C22-BFB6-A94A595483CC}">
      <dsp:nvSpPr>
        <dsp:cNvPr id="0" name=""/>
        <dsp:cNvSpPr/>
      </dsp:nvSpPr>
      <dsp:spPr>
        <a:xfrm>
          <a:off x="1014073" y="0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737" t="18257" r="-8811" b="1875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DCF81-2CB3-48BD-BB98-26D9203D6D3E}">
      <dsp:nvSpPr>
        <dsp:cNvPr id="0" name=""/>
        <dsp:cNvSpPr/>
      </dsp:nvSpPr>
      <dsp:spPr>
        <a:xfrm>
          <a:off x="1004547" y="1644470"/>
          <a:ext cx="3114748" cy="140875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000" i="1" kern="1200" dirty="0">
              <a:latin typeface="Georgia" panose="02040502050405020303" pitchFamily="18" charset="0"/>
            </a:rPr>
            <a:t>vegyük figyelembe a gyermek terhelhetőségét</a:t>
          </a:r>
        </a:p>
      </dsp:txBody>
      <dsp:txXfrm>
        <a:off x="1004547" y="1644470"/>
        <a:ext cx="3114748" cy="1408751"/>
      </dsp:txXfrm>
    </dsp:sp>
    <dsp:sp modelId="{0E8172AE-3CA7-49D8-AFBE-DEB7CD8966B1}">
      <dsp:nvSpPr>
        <dsp:cNvPr id="0" name=""/>
        <dsp:cNvSpPr/>
      </dsp:nvSpPr>
      <dsp:spPr>
        <a:xfrm>
          <a:off x="4258763" y="1644470"/>
          <a:ext cx="1394663" cy="140875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101A9-1ED2-41F1-B1AB-126F3403CE5F}">
      <dsp:nvSpPr>
        <dsp:cNvPr id="0" name=""/>
        <dsp:cNvSpPr/>
      </dsp:nvSpPr>
      <dsp:spPr>
        <a:xfrm>
          <a:off x="2509835" y="3285665"/>
          <a:ext cx="3114748" cy="140875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>
              <a:latin typeface="Georgia" panose="02040502050405020303" pitchFamily="18" charset="0"/>
            </a:rPr>
            <a:t>ismerősség biztonsága</a:t>
          </a:r>
        </a:p>
      </dsp:txBody>
      <dsp:txXfrm>
        <a:off x="2509835" y="3285665"/>
        <a:ext cx="3114748" cy="1408751"/>
      </dsp:txXfrm>
    </dsp:sp>
    <dsp:sp modelId="{C7C817D1-76B1-4526-87EE-1F4E55A4F08B}">
      <dsp:nvSpPr>
        <dsp:cNvPr id="0" name=""/>
        <dsp:cNvSpPr/>
      </dsp:nvSpPr>
      <dsp:spPr>
        <a:xfrm>
          <a:off x="1004547" y="3285665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102" t="-858" r="-2095" b="-1869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B1F12-AF28-40AD-A0F3-41D88722865A}">
      <dsp:nvSpPr>
        <dsp:cNvPr id="0" name=""/>
        <dsp:cNvSpPr/>
      </dsp:nvSpPr>
      <dsp:spPr>
        <a:xfrm>
          <a:off x="1004547" y="4926860"/>
          <a:ext cx="3114748" cy="14087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>
              <a:latin typeface="Georgia" panose="02040502050405020303" pitchFamily="18" charset="0"/>
            </a:rPr>
            <a:t>nyári készülődés</a:t>
          </a:r>
        </a:p>
      </dsp:txBody>
      <dsp:txXfrm>
        <a:off x="1004547" y="4926860"/>
        <a:ext cx="3114748" cy="1408751"/>
      </dsp:txXfrm>
    </dsp:sp>
    <dsp:sp modelId="{E0BC38F8-4662-4516-A89F-E6A219F9932D}">
      <dsp:nvSpPr>
        <dsp:cNvPr id="0" name=""/>
        <dsp:cNvSpPr/>
      </dsp:nvSpPr>
      <dsp:spPr>
        <a:xfrm>
          <a:off x="4258763" y="4926860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4" t="12839" r="-4410" b="11939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DC0D7-9E28-4B77-8BE8-44BEA0D3F1A0}">
      <dsp:nvSpPr>
        <dsp:cNvPr id="0" name=""/>
        <dsp:cNvSpPr/>
      </dsp:nvSpPr>
      <dsp:spPr>
        <a:xfrm>
          <a:off x="2538678" y="3275"/>
          <a:ext cx="3114748" cy="1408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>
              <a:latin typeface="Georgia" panose="02040502050405020303" pitchFamily="18" charset="0"/>
            </a:rPr>
            <a:t>Tanulás az iskolában</a:t>
          </a:r>
          <a:endParaRPr lang="hu-HU" sz="2400" i="1" kern="1200" dirty="0">
            <a:latin typeface="Georgia" panose="02040502050405020303" pitchFamily="18" charset="0"/>
          </a:endParaRPr>
        </a:p>
      </dsp:txBody>
      <dsp:txXfrm>
        <a:off x="2538678" y="3275"/>
        <a:ext cx="3114748" cy="1408751"/>
      </dsp:txXfrm>
    </dsp:sp>
    <dsp:sp modelId="{5BA3BB2C-FE0F-4C22-BFB6-A94A595483CC}">
      <dsp:nvSpPr>
        <dsp:cNvPr id="0" name=""/>
        <dsp:cNvSpPr/>
      </dsp:nvSpPr>
      <dsp:spPr>
        <a:xfrm>
          <a:off x="1014073" y="0"/>
          <a:ext cx="1394663" cy="1408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DCF81-2CB3-48BD-BB98-26D9203D6D3E}">
      <dsp:nvSpPr>
        <dsp:cNvPr id="0" name=""/>
        <dsp:cNvSpPr/>
      </dsp:nvSpPr>
      <dsp:spPr>
        <a:xfrm>
          <a:off x="1004547" y="1644470"/>
          <a:ext cx="3114748" cy="140875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>
              <a:latin typeface="Georgia" panose="02040502050405020303" pitchFamily="18" charset="0"/>
            </a:rPr>
            <a:t>játék és mese ereje</a:t>
          </a:r>
          <a:endParaRPr lang="hu-HU" sz="2400" i="1" kern="1200" dirty="0">
            <a:latin typeface="Georgia" panose="02040502050405020303" pitchFamily="18" charset="0"/>
          </a:endParaRPr>
        </a:p>
      </dsp:txBody>
      <dsp:txXfrm>
        <a:off x="1004547" y="1644470"/>
        <a:ext cx="3114748" cy="1408751"/>
      </dsp:txXfrm>
    </dsp:sp>
    <dsp:sp modelId="{0E8172AE-3CA7-49D8-AFBE-DEB7CD8966B1}">
      <dsp:nvSpPr>
        <dsp:cNvPr id="0" name=""/>
        <dsp:cNvSpPr/>
      </dsp:nvSpPr>
      <dsp:spPr>
        <a:xfrm>
          <a:off x="4258763" y="1644470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338" t="9565" r="-17370" b="43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8101A9-1ED2-41F1-B1AB-126F3403CE5F}">
      <dsp:nvSpPr>
        <dsp:cNvPr id="0" name=""/>
        <dsp:cNvSpPr/>
      </dsp:nvSpPr>
      <dsp:spPr>
        <a:xfrm>
          <a:off x="2509835" y="3285665"/>
          <a:ext cx="3114748" cy="140875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>
              <a:latin typeface="Georgia" panose="02040502050405020303" pitchFamily="18" charset="0"/>
            </a:rPr>
            <a:t>élmény és tapasztalás</a:t>
          </a:r>
          <a:endParaRPr lang="hu-HU" sz="2400" i="1" kern="1200" dirty="0">
            <a:latin typeface="Georgia" panose="02040502050405020303" pitchFamily="18" charset="0"/>
          </a:endParaRPr>
        </a:p>
      </dsp:txBody>
      <dsp:txXfrm>
        <a:off x="2509835" y="3285665"/>
        <a:ext cx="3114748" cy="1408751"/>
      </dsp:txXfrm>
    </dsp:sp>
    <dsp:sp modelId="{C7C817D1-76B1-4526-87EE-1F4E55A4F08B}">
      <dsp:nvSpPr>
        <dsp:cNvPr id="0" name=""/>
        <dsp:cNvSpPr/>
      </dsp:nvSpPr>
      <dsp:spPr>
        <a:xfrm>
          <a:off x="1004547" y="3285665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34" t="3051" r="-31654" b="61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B1F12-AF28-40AD-A0F3-41D88722865A}">
      <dsp:nvSpPr>
        <dsp:cNvPr id="0" name=""/>
        <dsp:cNvSpPr/>
      </dsp:nvSpPr>
      <dsp:spPr>
        <a:xfrm>
          <a:off x="1004547" y="4926860"/>
          <a:ext cx="3114748" cy="140875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u-HU" sz="2400" i="1" kern="1200" dirty="0" smtClean="0">
              <a:latin typeface="Georgia" panose="02040502050405020303" pitchFamily="18" charset="0"/>
            </a:rPr>
            <a:t>szokás- és szabályrendszerek</a:t>
          </a:r>
          <a:endParaRPr lang="hu-HU" sz="2400" i="1" kern="1200" dirty="0">
            <a:latin typeface="Georgia" panose="02040502050405020303" pitchFamily="18" charset="0"/>
          </a:endParaRPr>
        </a:p>
      </dsp:txBody>
      <dsp:txXfrm>
        <a:off x="1004547" y="4926860"/>
        <a:ext cx="3114748" cy="1408751"/>
      </dsp:txXfrm>
    </dsp:sp>
    <dsp:sp modelId="{E0BC38F8-4662-4516-A89F-E6A219F9932D}">
      <dsp:nvSpPr>
        <dsp:cNvPr id="0" name=""/>
        <dsp:cNvSpPr/>
      </dsp:nvSpPr>
      <dsp:spPr>
        <a:xfrm>
          <a:off x="4239516" y="4926860"/>
          <a:ext cx="1394663" cy="1408751"/>
        </a:xfrm>
        <a:prstGeom prst="rect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733" t="-1367" r="-15267" b="136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8A49D55-FD1D-C538-DB6E-4F06F9951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2DBE39C-3953-06FC-399D-1BD7873DB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A2F45D-4186-3F7E-ACBD-40A7EEE3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E1366D-D7E4-2446-18EF-B44311E3B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A30887-05A2-C0EB-AF24-63B134C32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95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AAE458-88F7-5739-43F1-8EB74C3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3E7415E-5C67-3526-F720-DEE4F26C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FE24C1-735B-5F40-63FB-681C10F2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FAAD96-863A-136C-2E59-B09DE192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8193A1D-A8C1-AD53-E298-FE4EF434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1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3808E00-2316-600E-42C0-A2817BF23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0493497-7053-9CFD-78B1-9077E92C2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2D6334-FF05-DA2E-08D7-08B45BF3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47AE799-D429-18AF-1558-29D7A84D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56C9E3-3B30-473C-62BE-ABEB1B40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32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1AD12C-41EF-5D2A-F4CB-147A081D3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4039E5-9FAC-174B-39B3-F47ECA1CE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C3102FF-864A-6CA7-F220-27A46295C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B3FA93-15AD-59DB-B5E7-561DAD9DC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940A39-0F94-5D47-A92B-3EE6276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34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786E48-DE3A-DE93-52E7-9FA8465D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853231-39E0-D265-C2F7-AF740CEE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BA04F6D-45D3-F7FD-6F30-C4C14EA4F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30676C9-01CB-48FB-3D73-531BFABE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5FDE182-7DBC-EEC2-6491-FEE133C8F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970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2080B2-A467-6EEA-825F-D01743543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E0E1EE-B92F-CCA7-570D-F163C157F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19C6628-C912-ACF0-FF83-7649A9E93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986DFC-2FF3-4205-C65B-BB59D244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0E37FBA-C7DB-7B5A-7ED5-744BEB566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263442-1D97-CD44-6C7B-BC97F1B6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09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36D179-C08C-0F15-D304-2BCCFB6C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5E32063-7C57-54AA-8AD8-616D4A1DC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F56C913-EA57-6DA0-4FC8-C5F503175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0058252-670E-D101-C418-AFAB3E093F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AC93916E-D7F9-4C6D-A3D4-35B3D6319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76A90E-D15B-D670-5EF4-440F3CD0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AEC0DB49-076E-503F-D546-E15B3DD7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C90586B-08F7-DF98-F799-5C51D0CD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84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109BDE-E55C-EDB7-2E9B-FEF603E71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71A4FB5-5ABC-F7B7-E6CE-2348BEE78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2C0F5F9-FE8C-353F-C0E6-BCEADD2B6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E957E61-7B3E-164E-0506-867274C0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191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CA70329-3556-54B2-4951-4382C286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11A5F8B-31F7-1585-F28A-14A69C3A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EF0EB97-3E2A-2C2F-5446-C85FC3A4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8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0E767F-310B-2C44-D00E-B0BE4C3F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1D3CA9-F665-E1FE-2F4B-0763806D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021D19E-DD6B-355A-ECF6-732DD5478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4DBB1B6-C0DE-9FC9-7EB0-EE076607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1351F1-12AD-3833-7597-10EB3DD6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E2A9DEA-E3F0-883F-5705-397A229A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76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B3CA9F-24C6-54F5-D885-878637B75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F7C910B-CA29-E394-6617-BFB084DE5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A3C6E4C-47C0-0341-8419-BA8FAD4B6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994D922-FCBE-2F82-20A3-21D2DA3B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0F692C6-4EE0-21DB-3EDD-694D122E7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1DE0FA4-F318-2C7F-6D94-E4845995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4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58345E2-76E3-E931-8E09-7403F23D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1399386-08F4-2CE3-4BF8-FFCE0FA18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906D071-E7ED-456F-F4FA-8FAE551B9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F235-CE2F-43FB-8434-0897D9748157}" type="datetimeFigureOut">
              <a:rPr lang="hu-HU" smtClean="0"/>
              <a:t>2023. 03. 07.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B62681F-3329-1C5C-B27B-4E58063CB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E6278E-EFDA-D76E-D934-D14CC55232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D2F0-7D97-4893-B561-57011B4584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785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63CC22-22C4-8096-BC3F-547FEDEC2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4868F5F-8CA1-0F40-147D-70A1B448E4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614" y="4474396"/>
            <a:ext cx="9144000" cy="1655762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hu-HU" sz="9600" b="1" dirty="0">
                <a:solidFill>
                  <a:schemeClr val="accent1">
                    <a:lumMod val="50000"/>
                  </a:schemeClr>
                </a:solidFill>
                <a:latin typeface="Brush Script MT" panose="03060802040406070304" pitchFamily="66" charset="0"/>
              </a:rPr>
              <a:t>Óvodából az iskolába</a:t>
            </a:r>
          </a:p>
        </p:txBody>
      </p:sp>
    </p:spTree>
    <p:extLst>
      <p:ext uri="{BB962C8B-B14F-4D97-AF65-F5344CB8AC3E}">
        <p14:creationId xmlns:p14="http://schemas.microsoft.com/office/powerpoint/2010/main" val="32856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3BCA086-DAE6-7AED-4FCB-0707B7B2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657207"/>
              </p:ext>
            </p:extLst>
          </p:nvPr>
        </p:nvGraphicFramePr>
        <p:xfrm>
          <a:off x="5353050" y="290512"/>
          <a:ext cx="6657975" cy="633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7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3BCA086-DAE6-7AED-4FCB-0707B7B2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742004"/>
              </p:ext>
            </p:extLst>
          </p:nvPr>
        </p:nvGraphicFramePr>
        <p:xfrm>
          <a:off x="5353050" y="290512"/>
          <a:ext cx="6657975" cy="633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858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3BCA086-DAE6-7AED-4FCB-0707B7B2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580372"/>
              </p:ext>
            </p:extLst>
          </p:nvPr>
        </p:nvGraphicFramePr>
        <p:xfrm>
          <a:off x="5353050" y="290512"/>
          <a:ext cx="6657975" cy="633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028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30000" r="53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B3BCA086-DAE6-7AED-4FCB-0707B7B28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2241527"/>
              </p:ext>
            </p:extLst>
          </p:nvPr>
        </p:nvGraphicFramePr>
        <p:xfrm>
          <a:off x="5353050" y="290512"/>
          <a:ext cx="6657975" cy="633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03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5BA3BB2C-FE0F-4C22-BFB6-A94A59548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>
                                            <p:graphicEl>
                                              <a:dgm id="{FDDDC0D7-9E28-4B77-8BE8-44BEA0D3F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graphicEl>
                                              <a:dgm id="{0E8172AE-3CA7-49D8-AFBE-DEB7CD8966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79ADCF81-2CB3-48BD-BB98-26D9203D6D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C7C817D1-76B1-4526-87EE-1F4E55A4F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>
                                            <p:graphicEl>
                                              <a:dgm id="{F88101A9-1ED2-41F1-B1AB-126F3403C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>
                                            <p:graphicEl>
                                              <a:dgm id="{E0BC38F8-4662-4516-A89F-E6A219F99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>
                                            <p:graphicEl>
                                              <a:dgm id="{BBEB1F12-AF28-40AD-A0F3-41D887228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E63B6DF9-794D-6ACC-0496-BA760064A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225" y="236220"/>
            <a:ext cx="5518150" cy="6621780"/>
          </a:xfrm>
          <a:prstGeom prst="rect">
            <a:avLst/>
          </a:prstGeom>
        </p:spPr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6DD8B0BC-DBA8-3907-6989-A737B6ACE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975" y="3566160"/>
            <a:ext cx="4933950" cy="21869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>
                <a:latin typeface="Script MT Bold" panose="03040602040607080904" pitchFamily="66" charset="0"/>
              </a:rPr>
              <a:t>„Lehet a gyermeket könyvből nevelni, de minden gyermekhez más könyv kell.” </a:t>
            </a:r>
          </a:p>
          <a:p>
            <a:pPr marL="0" indent="0" algn="ctr">
              <a:buNone/>
            </a:pPr>
            <a:r>
              <a:rPr lang="hu-HU" dirty="0">
                <a:latin typeface="Script MT Bold" panose="03040602040607080904" pitchFamily="66" charset="0"/>
              </a:rPr>
              <a:t>(Thomas Gordon)</a:t>
            </a:r>
          </a:p>
        </p:txBody>
      </p:sp>
    </p:spTree>
    <p:extLst>
      <p:ext uri="{BB962C8B-B14F-4D97-AF65-F5344CB8AC3E}">
        <p14:creationId xmlns:p14="http://schemas.microsoft.com/office/powerpoint/2010/main" val="25653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88</Words>
  <Application>Microsoft Office PowerPoint</Application>
  <PresentationFormat>Szélesvásznú</PresentationFormat>
  <Paragraphs>20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Arial</vt:lpstr>
      <vt:lpstr>Brush Script MT</vt:lpstr>
      <vt:lpstr>Calibri</vt:lpstr>
      <vt:lpstr>Calibri Light</vt:lpstr>
      <vt:lpstr>Georgia</vt:lpstr>
      <vt:lpstr>Script MT Bold</vt:lpstr>
      <vt:lpstr>Office-téma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Eszter Völgyi</dc:creator>
  <cp:lastModifiedBy>Völgyi Eszter</cp:lastModifiedBy>
  <cp:revision>7</cp:revision>
  <dcterms:created xsi:type="dcterms:W3CDTF">2023-03-05T10:30:22Z</dcterms:created>
  <dcterms:modified xsi:type="dcterms:W3CDTF">2023-03-07T08:25:23Z</dcterms:modified>
</cp:coreProperties>
</file>