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47" autoAdjust="0"/>
  </p:normalViewPr>
  <p:slideViewPr>
    <p:cSldViewPr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302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74C2E5D-7661-4403-8725-244478237C24}" type="datetime1">
              <a:rPr lang="hu-HU" smtClean="0"/>
              <a:t>2023. 02. 28.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2A92E24-BD22-4E7E-853D-339F144FADF7}" type="datetime1">
              <a:rPr lang="hu-HU" smtClean="0"/>
              <a:t>2023. 02. 28.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dirty="0" smtClean="0"/>
              <a:t>Mintaszöveg szerkesztése</a:t>
            </a:r>
          </a:p>
          <a:p>
            <a:pPr lvl="1" rtl="0"/>
            <a:r>
              <a:rPr lang="hu-HU" dirty="0" smtClean="0"/>
              <a:t>Második szint</a:t>
            </a:r>
          </a:p>
          <a:p>
            <a:pPr lvl="2" rtl="0"/>
            <a:r>
              <a:rPr lang="hu-HU" dirty="0" smtClean="0"/>
              <a:t>Harmadik szint</a:t>
            </a:r>
          </a:p>
          <a:p>
            <a:pPr lvl="3" rtl="0"/>
            <a:r>
              <a:rPr lang="hu-HU" dirty="0" smtClean="0"/>
              <a:t>Negyedik szint</a:t>
            </a:r>
          </a:p>
          <a:p>
            <a:pPr lvl="4" rtl="0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534C2EF-8A97-4DAF-B099-E567883644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3688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u-HU" smtClean="0"/>
              <a:t>Kattintson ide az alcím mintájának szerkesztéséhez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ét kép képaláírások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7" name="Szabadkézi sokszög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dirty="0"/>
          </a:p>
        </p:txBody>
      </p:sp>
      <p:sp>
        <p:nvSpPr>
          <p:cNvPr id="15" name="Kép helyőrzője 14" descr="Üres helyőrző kép hozzáadásához. Kattintson a helyőrzőre, és jelölje ki a hozzáadni kívánt képet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17" name="Szöveg helye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hu-HU" smtClean="0"/>
              <a:t>Mintaszöveg szerkesztése</a:t>
            </a:r>
          </a:p>
        </p:txBody>
      </p:sp>
      <p:sp>
        <p:nvSpPr>
          <p:cNvPr id="18" name="Szabadkézi sokszög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dirty="0"/>
          </a:p>
        </p:txBody>
      </p:sp>
      <p:sp>
        <p:nvSpPr>
          <p:cNvPr id="19" name="Kép helyőrzője 18" descr="Üres helyőrző kép hozzáadásához. Kattintson a helyőrzőre, és jelölje ki a hozzáadni kívánt képet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20" name="Szöveg helye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árom 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 rtl="0"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hu-HU" dirty="0" smtClean="0"/>
              <a:t>Mintacím stílusának szerkesztése</a:t>
            </a:r>
            <a:endParaRPr lang="hu-HU" dirty="0"/>
          </a:p>
        </p:txBody>
      </p:sp>
      <p:sp>
        <p:nvSpPr>
          <p:cNvPr id="7" name="Szabadkézi sokszög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dirty="0"/>
          </a:p>
        </p:txBody>
      </p:sp>
      <p:sp>
        <p:nvSpPr>
          <p:cNvPr id="15" name="Kép helyőrzője 14" descr="Üres helyőrző kép hozzáadásához. Kattintson a helyőrzőre, és jelölje ki a hozzáadni kívánt képet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18" name="Szabadkézi sokszög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dirty="0"/>
          </a:p>
        </p:txBody>
      </p:sp>
      <p:sp>
        <p:nvSpPr>
          <p:cNvPr id="19" name="Kép helyőrzője 18" descr="Üres helyőrző kép hozzáadásához. Kattintson a helyőrzőre, és jelölje ki a hozzáadni kívánt képet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12" name="Szabadkézi sokszög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dirty="0"/>
          </a:p>
        </p:txBody>
      </p:sp>
      <p:sp>
        <p:nvSpPr>
          <p:cNvPr id="13" name="Kép helyőrzője 12" descr="Üres helyőrző kép hozzáadásához. Kattintson a helyőrzőre, és jelölje ki a hozzáadni kívánt képet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17" name="Szöveg helye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Öt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Szabadkézi sokszög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dirty="0"/>
          </a:p>
        </p:txBody>
      </p:sp>
      <p:sp>
        <p:nvSpPr>
          <p:cNvPr id="9" name="Kép helyőrzője 8" descr="Üres helyőrző kép hozzáadásához. Kattintson a helyőrzőre, és jelölje ki a hozzáadni kívánt képet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10" name="Szabadkézi sokszög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dirty="0"/>
          </a:p>
        </p:txBody>
      </p:sp>
      <p:sp>
        <p:nvSpPr>
          <p:cNvPr id="11" name="Kép helyőrzője 10" descr="Üres helyőrző kép hozzáadásához. Kattintson a helyőrzőre, és jelölje ki a hozzáadni kívánt képet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12" name="Szabadkézi sokszög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dirty="0"/>
          </a:p>
        </p:txBody>
      </p:sp>
      <p:sp>
        <p:nvSpPr>
          <p:cNvPr id="13" name="Kép helyőrzője 12" descr="Üres helyőrző kép hozzáadásához. Kattintson a helyőrzőre, és jelölje ki a hozzáadni kívánt képet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14" name="Szabadkézi sokszög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dirty="0"/>
          </a:p>
        </p:txBody>
      </p:sp>
      <p:sp>
        <p:nvSpPr>
          <p:cNvPr id="15" name="Kép helyőrzője 14" descr="Üres helyőrző kép hozzáadásához. Kattintson a helyőrzőre, és jelölje ki a hozzáadni kívánt képet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20" name="Szabadkézi sokszög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dirty="0"/>
          </a:p>
        </p:txBody>
      </p:sp>
      <p:sp>
        <p:nvSpPr>
          <p:cNvPr id="21" name="Kép helyőrzője 20" descr="Üres helyőrző kép hozzáadásához. Kattintson a helyőrzőre, és jelölje ki a hozzáadni kívánt képet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Élőláb beszúrása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40CC6B-2F90-432C-95EF-CC12257FCD5C}" type="datetime1">
              <a:rPr lang="hu-HU" smtClean="0"/>
              <a:t>2023. 02. 28.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Élőláb beszúrása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9EBBA2-1908-40B5-83CB-9621CC39D6E6}" type="datetime1">
              <a:rPr lang="hu-HU" smtClean="0"/>
              <a:t>2023. 02. 28.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dirty="0" smtClean="0"/>
              <a:t>Mintacím stílusának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Élőláb beszúrása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845EC2-084B-4119-ADE0-91C3C310B386}" type="datetime1">
              <a:rPr lang="hu-HU" smtClean="0"/>
              <a:t>2023. 02. 28.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 rtl="0">
              <a:defRPr sz="4400"/>
            </a:lvl1pPr>
          </a:lstStyle>
          <a:p>
            <a:pPr rtl="0"/>
            <a:r>
              <a:rPr lang="hu-HU" dirty="0" smtClean="0"/>
              <a:t>Mintacím stílusának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Élőláb beszúrása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484201-DA77-40B0-999F-CEC2B241B2E9}" type="datetime1">
              <a:rPr lang="hu-HU" noProof="0" smtClean="0"/>
              <a:t>2023. 02. 28.</a:t>
            </a:fld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Élőláb beszúrása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FF0F38-342B-4869-AF52-85ECE740994B}" type="datetime1">
              <a:rPr lang="hu-HU" noProof="0" smtClean="0"/>
              <a:t>2023. 02. 28.</a:t>
            </a:fld>
            <a:endParaRPr lang="hu-HU" noProof="0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Élőláb beszúrása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4B1593-11B5-4CB5-88EC-5890192B40BC}" type="datetime1">
              <a:rPr lang="hu-HU" smtClean="0"/>
              <a:t>2023. 02. 28.</a:t>
            </a:fld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Élőláb beszúrása</a:t>
            </a:r>
            <a:endParaRPr lang="hu-HU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1FCDB9-ECD4-4D3A-A163-F799B6865D12}" type="datetime1">
              <a:rPr lang="hu-HU" noProof="0" smtClean="0"/>
              <a:t>2023. 02. 28.</a:t>
            </a:fld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smtClean="0"/>
              <a:t>Mintaszöveg szerkesztése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Élőláb beszúrása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86C30D-0040-43C1-BC3D-6606FB3844D4}" type="datetime1">
              <a:rPr lang="hu-HU" noProof="0" smtClean="0"/>
              <a:t>2023. 02. 28.</a:t>
            </a:fld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abadkézi sokszög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12" name="Kép helyőrzője 11" descr="Üres helyőrző kép hozzáadásához. Kattintson a helyőrzőre, és jelölje ki a hozzáadni kívánt képet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 noProof="0" smtClean="0"/>
              <a:t>Kép beszúrásához kattintson az ikonra</a:t>
            </a:r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Élőláb beszúrása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097C66-F58A-4023-B77A-4AA08493BE58}" type="datetime1">
              <a:rPr lang="hu-HU" smtClean="0"/>
              <a:t>2023. 02. 28.</a:t>
            </a:fld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u-HU" dirty="0" smtClean="0"/>
              <a:t>Mintacím stílusának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dirty="0" smtClean="0"/>
              <a:t>Mintaszöveg szerkesztése</a:t>
            </a:r>
          </a:p>
          <a:p>
            <a:pPr lvl="1" rtl="0"/>
            <a:r>
              <a:rPr lang="hu-HU" dirty="0" smtClean="0"/>
              <a:t>Második szint</a:t>
            </a:r>
          </a:p>
          <a:p>
            <a:pPr lvl="2" rtl="0"/>
            <a:r>
              <a:rPr lang="hu-HU" dirty="0" smtClean="0"/>
              <a:t>Harmadik szint</a:t>
            </a:r>
          </a:p>
          <a:p>
            <a:pPr lvl="3" rtl="0"/>
            <a:r>
              <a:rPr lang="hu-HU" dirty="0" smtClean="0"/>
              <a:t>Negyedik szint</a:t>
            </a:r>
          </a:p>
          <a:p>
            <a:pPr lvl="4" rtl="0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hu-HU" dirty="0" smtClean="0"/>
              <a:t>Élőláb beszúrása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E9107078-A28E-4380-920C-D63ECD1FC1BE}" type="datetime1">
              <a:rPr lang="hu-HU" smtClean="0"/>
              <a:t>2023. 02. 28.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89D71E3-7D81-4C24-B9D8-6B108755C64C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23392" y="1340768"/>
            <a:ext cx="8458200" cy="1828800"/>
          </a:xfrm>
        </p:spPr>
        <p:txBody>
          <a:bodyPr rtlCol="0">
            <a:normAutofit/>
          </a:bodyPr>
          <a:lstStyle/>
          <a:p>
            <a:pPr rtl="0"/>
            <a:r>
              <a:rPr lang="hu-HU" sz="6600" dirty="0" smtClean="0">
                <a:latin typeface="Segoe Print" panose="02000600000000000000" pitchFamily="2" charset="0"/>
              </a:rPr>
              <a:t>Az iskolaérettségről</a:t>
            </a:r>
            <a:endParaRPr lang="hu-HU" sz="66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0" y="332656"/>
            <a:ext cx="9144000" cy="4970864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4800" dirty="0" smtClean="0">
                <a:latin typeface="Segoe Print" panose="02000600000000000000" pitchFamily="2" charset="0"/>
              </a:rPr>
              <a:t>,,A nevelés nem külső és erőszakos kényszerítést, nem a gyerek fejébe töltött tudást jelent, hanem külső segítséget egy belső érdeklődéshez.”</a:t>
            </a:r>
          </a:p>
          <a:p>
            <a:pPr marL="0" indent="0" algn="r">
              <a:buNone/>
            </a:pPr>
            <a:r>
              <a:rPr lang="hu-HU" sz="4800" dirty="0" smtClean="0">
                <a:latin typeface="Segoe Print" panose="02000600000000000000" pitchFamily="2" charset="0"/>
              </a:rPr>
              <a:t>Müller Péter</a:t>
            </a:r>
            <a:endParaRPr lang="hu-HU" sz="48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46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dirty="0">
                <a:latin typeface="Segoe Print" panose="02000600000000000000" pitchFamily="2" charset="0"/>
              </a:rPr>
              <a:t>K</a:t>
            </a:r>
            <a:r>
              <a:rPr lang="hu-HU" sz="5400" dirty="0" smtClean="0">
                <a:latin typeface="Segoe Print" panose="02000600000000000000" pitchFamily="2" charset="0"/>
              </a:rPr>
              <a:t>ritériumok</a:t>
            </a:r>
            <a:endParaRPr lang="hu-HU" sz="5400" dirty="0">
              <a:latin typeface="Segoe Print" panose="02000600000000000000" pitchFamily="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0" y="1828800"/>
            <a:ext cx="4572000" cy="37604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hu-HU" sz="2600" dirty="0" smtClean="0"/>
              <a:t>Életkor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hu-HU" sz="2600" dirty="0" smtClean="0"/>
              <a:t>Testi fejlettség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hu-HU" sz="2600" dirty="0" smtClean="0"/>
              <a:t>Ceruzafogás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hu-HU" sz="2600" dirty="0" smtClean="0"/>
              <a:t>Mozgás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hu-HU" sz="2600" dirty="0" smtClean="0"/>
              <a:t>Dominanciák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hu-HU" sz="2600" dirty="0" smtClean="0"/>
              <a:t>Szem, szem-kéz koordináltság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</a:pPr>
            <a:r>
              <a:rPr lang="hu-HU" sz="2600" dirty="0"/>
              <a:t>Térérzékelés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</a:pPr>
            <a:r>
              <a:rPr lang="hu-HU" sz="2600" dirty="0"/>
              <a:t>Analizálás-szintetizálás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528048" y="1828800"/>
            <a:ext cx="5112568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400" dirty="0"/>
              <a:t>Általános tájékozottság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400" dirty="0"/>
              <a:t>Beszédkészség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400" dirty="0"/>
              <a:t>Gondolkodás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400" dirty="0"/>
              <a:t>Emlékezet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400" dirty="0"/>
              <a:t>Figyelem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400" dirty="0"/>
              <a:t>Feladattudat, kötelességtudat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400" dirty="0"/>
              <a:t>Felnőttekhez való viszony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400" dirty="0"/>
              <a:t>Jó kudarctűrőképesség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7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dirty="0" smtClean="0">
                <a:latin typeface="Segoe Print" panose="02000600000000000000" pitchFamily="2" charset="0"/>
              </a:rPr>
              <a:t>Összegzés</a:t>
            </a:r>
            <a:endParaRPr lang="hu-HU" sz="5400" dirty="0">
              <a:latin typeface="Segoe Print" panose="02000600000000000000" pitchFamily="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0" y="1772816"/>
            <a:ext cx="9144000" cy="4480520"/>
          </a:xfrm>
        </p:spPr>
        <p:txBody>
          <a:bodyPr>
            <a:normAutofit/>
          </a:bodyPr>
          <a:lstStyle/>
          <a:p>
            <a:r>
              <a:rPr lang="hu-HU" sz="2800" dirty="0" smtClean="0"/>
              <a:t>Tudjon legalább négy órán át meghatározott szabályok szerint viselkedni</a:t>
            </a:r>
          </a:p>
          <a:p>
            <a:r>
              <a:rPr lang="hu-HU" sz="2800" dirty="0" smtClean="0"/>
              <a:t>Szabálytudat</a:t>
            </a:r>
          </a:p>
          <a:p>
            <a:r>
              <a:rPr lang="hu-HU" sz="2800" dirty="0" smtClean="0"/>
              <a:t>Feladattudat</a:t>
            </a:r>
          </a:p>
          <a:p>
            <a:r>
              <a:rPr lang="hu-HU" sz="2800" dirty="0" smtClean="0"/>
              <a:t>Szociális érettség (társakkal, felnőttekkel)</a:t>
            </a:r>
          </a:p>
          <a:p>
            <a:r>
              <a:rPr lang="hu-HU" sz="2800" dirty="0" smtClean="0"/>
              <a:t>Érdeklődő</a:t>
            </a:r>
          </a:p>
          <a:p>
            <a:r>
              <a:rPr lang="hu-HU" sz="2800" dirty="0" smtClean="0"/>
              <a:t>Figyelme aktív</a:t>
            </a:r>
          </a:p>
        </p:txBody>
      </p:sp>
    </p:spTree>
    <p:extLst>
      <p:ext uri="{BB962C8B-B14F-4D97-AF65-F5344CB8AC3E}">
        <p14:creationId xmlns:p14="http://schemas.microsoft.com/office/powerpoint/2010/main" val="155133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51384" y="188640"/>
            <a:ext cx="10729192" cy="63367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4800" smtClean="0">
                <a:latin typeface="Segoe Print" panose="02000600000000000000" pitchFamily="2" charset="0"/>
              </a:rPr>
              <a:t>,,Az </a:t>
            </a:r>
            <a:r>
              <a:rPr lang="hu-HU" sz="4800" dirty="0">
                <a:latin typeface="Segoe Print" panose="02000600000000000000" pitchFamily="2" charset="0"/>
              </a:rPr>
              <a:t>iskola arra való, hogy az ember megtanuljon tanulni, hogy felébredjen tudásvágya, megismerje a jól végzett munka örömét, megízlelje az alkotás izgalmát, és megtalálja a munkát, amit szeretni </a:t>
            </a:r>
            <a:r>
              <a:rPr lang="hu-HU" sz="4800" smtClean="0">
                <a:latin typeface="Segoe Print" panose="02000600000000000000" pitchFamily="2" charset="0"/>
              </a:rPr>
              <a:t>fog.”</a:t>
            </a:r>
            <a:endParaRPr lang="hu-HU" sz="4800" dirty="0" smtClean="0">
              <a:latin typeface="Segoe Print" panose="02000600000000000000" pitchFamily="2" charset="0"/>
            </a:endParaRPr>
          </a:p>
          <a:p>
            <a:pPr marL="0" indent="0" algn="ctr">
              <a:buNone/>
            </a:pPr>
            <a:r>
              <a:rPr lang="hu-HU" sz="4800" dirty="0" smtClean="0">
                <a:latin typeface="Segoe Print" panose="02000600000000000000" pitchFamily="2" charset="0"/>
              </a:rPr>
              <a:t>    Szent-Györgyi Albert</a:t>
            </a:r>
            <a:endParaRPr lang="hu-HU" sz="48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7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yerekkori barátság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6376_TF03896101.potx" id="{896AC63C-94B0-441F-ABDD-AFD060962EE3}" vid="{152B8351-39E0-416D-8857-8DCC15C16913}"/>
    </a:ext>
  </a:extLst>
</a:theme>
</file>

<file path=ppt/theme/theme2.xml><?xml version="1.0" encoding="utf-8"?>
<a:theme xmlns:a="http://schemas.openxmlformats.org/drawingml/2006/main" name="Office-té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A15C6C-6BB6-4DB6-B7D6-7F14EAB2CC5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Gyerekek az iskolaudvaron bemutató, album (szélesvásznú)</Template>
  <TotalTime>23</TotalTime>
  <Words>118</Words>
  <Application>Microsoft Office PowerPoint</Application>
  <PresentationFormat>Szélesvásznú</PresentationFormat>
  <Paragraphs>30</Paragraphs>
  <Slides>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Segoe Print</vt:lpstr>
      <vt:lpstr>Times New Roman</vt:lpstr>
      <vt:lpstr>Gyerekkori barátság 16x9</vt:lpstr>
      <vt:lpstr>Az iskolaérettségről</vt:lpstr>
      <vt:lpstr>PowerPoint-bemutató</vt:lpstr>
      <vt:lpstr>Kritériumok</vt:lpstr>
      <vt:lpstr>Összegzés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iskolaérettségről</dc:title>
  <dc:creator>Hujberné Novák Júlia Hajnalka</dc:creator>
  <cp:keywords/>
  <cp:lastModifiedBy>Dénesné Méhes Gyöngyvér</cp:lastModifiedBy>
  <cp:revision>7</cp:revision>
  <dcterms:created xsi:type="dcterms:W3CDTF">2023-02-27T17:29:24Z</dcterms:created>
  <dcterms:modified xsi:type="dcterms:W3CDTF">2023-02-28T09:53:38Z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