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0"/>
  </p:notesMasterIdLst>
  <p:handoutMasterIdLst>
    <p:handoutMasterId r:id="rId11"/>
  </p:handoutMasterIdLst>
  <p:sldIdLst>
    <p:sldId id="257" r:id="rId5"/>
    <p:sldId id="258" r:id="rId6"/>
    <p:sldId id="259" r:id="rId7"/>
    <p:sldId id="260" r:id="rId8"/>
    <p:sldId id="261" r:id="rId9"/>
  </p:sldIdLst>
  <p:sldSz cx="12192000" cy="6858000"/>
  <p:notesSz cx="6858000" cy="9144000"/>
  <p:defaultTextStyle>
    <a:defPPr rtl="0">
      <a:defRPr lang="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547" autoAdjust="0"/>
  </p:normalViewPr>
  <p:slideViewPr>
    <p:cSldViewPr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90" d="100"/>
          <a:sy n="90" d="100"/>
        </p:scale>
        <p:origin x="3024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hu-HU" dirty="0"/>
          </a:p>
        </p:txBody>
      </p:sp>
      <p:sp>
        <p:nvSpPr>
          <p:cNvPr id="3" name="Dátum hely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074C2E5D-7661-4403-8725-244478237C24}" type="datetime1">
              <a:rPr lang="hu-HU" smtClean="0"/>
              <a:t>2023. 02. 28.</a:t>
            </a:fld>
            <a:endParaRPr lang="hu-HU" dirty="0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hu-HU" dirty="0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950AD62A-9EE1-43E3-A7E5-D268F71DF3EB}" type="slidenum">
              <a:rPr lang="hu-HU" smtClean="0"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43644828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hu-HU" dirty="0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02A92E24-BD22-4E7E-853D-339F144FADF7}" type="datetime1">
              <a:rPr lang="hu-HU" smtClean="0"/>
              <a:t>2023. 02. 28.</a:t>
            </a:fld>
            <a:endParaRPr lang="hu-HU" dirty="0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hu-HU" dirty="0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hu-HU" dirty="0" smtClean="0"/>
              <a:t>Mintaszöveg szerkesztése</a:t>
            </a:r>
          </a:p>
          <a:p>
            <a:pPr lvl="1" rtl="0"/>
            <a:r>
              <a:rPr lang="hu-HU" dirty="0" smtClean="0"/>
              <a:t>Második szint</a:t>
            </a:r>
          </a:p>
          <a:p>
            <a:pPr lvl="2" rtl="0"/>
            <a:r>
              <a:rPr lang="hu-HU" dirty="0" smtClean="0"/>
              <a:t>Harmadik szint</a:t>
            </a:r>
          </a:p>
          <a:p>
            <a:pPr lvl="3" rtl="0"/>
            <a:r>
              <a:rPr lang="hu-HU" dirty="0" smtClean="0"/>
              <a:t>Negyedik szint</a:t>
            </a:r>
          </a:p>
          <a:p>
            <a:pPr lvl="4" rtl="0"/>
            <a:r>
              <a:rPr lang="hu-HU" dirty="0" smtClean="0"/>
              <a:t>Ötödik szint</a:t>
            </a:r>
            <a:endParaRPr lang="hu-HU" dirty="0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hu-HU" dirty="0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5534C2EF-8A97-4DAF-B099-E567883644D6}" type="slidenum">
              <a:rPr lang="hu-HU" smtClean="0"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7180911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noProof="0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5534C2EF-8A97-4DAF-B099-E567883644D6}" type="slidenum">
              <a:rPr lang="hu-HU" smtClean="0"/>
              <a:t>1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7368888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Kép 6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24" r="323" b="422"/>
          <a:stretch/>
        </p:blipFill>
        <p:spPr>
          <a:xfrm>
            <a:off x="1524" y="1"/>
            <a:ext cx="12188952" cy="6858000"/>
          </a:xfrm>
          <a:prstGeom prst="rect">
            <a:avLst/>
          </a:prstGeom>
        </p:spPr>
      </p:pic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838200" y="533400"/>
            <a:ext cx="8458200" cy="1828800"/>
          </a:xfrm>
        </p:spPr>
        <p:txBody>
          <a:bodyPr rtlCol="0" anchor="b">
            <a:normAutofit/>
          </a:bodyPr>
          <a:lstStyle>
            <a:lvl1pPr algn="l">
              <a:defRPr sz="4400"/>
            </a:lvl1pPr>
          </a:lstStyle>
          <a:p>
            <a:pPr rtl="0"/>
            <a:r>
              <a:rPr lang="hu-HU" smtClean="0"/>
              <a:t>Mintacím szerkesztése</a:t>
            </a: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838200" y="2438400"/>
            <a:ext cx="7086600" cy="914400"/>
          </a:xfrm>
        </p:spPr>
        <p:txBody>
          <a:bodyPr rtlCol="0">
            <a:normAutofit/>
          </a:bodyPr>
          <a:lstStyle>
            <a:lvl1pPr marL="0" indent="0" algn="l">
              <a:spcBef>
                <a:spcPts val="1200"/>
              </a:spcBef>
              <a:buNone/>
              <a:defRPr sz="2400"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hu-HU" smtClean="0"/>
              <a:t>Kattintson ide az alcím mintájának szerkesztéséhez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1544510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ét kép képaláírásokk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Kép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5" y="1716"/>
            <a:ext cx="12188952" cy="6856284"/>
          </a:xfrm>
          <a:prstGeom prst="rect">
            <a:avLst/>
          </a:prstGeom>
        </p:spPr>
      </p:pic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028580" y="5791200"/>
            <a:ext cx="8115419" cy="701674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defRPr lang="en-US" sz="2400">
                <a:solidFill>
                  <a:schemeClr val="accent1"/>
                </a:solidFill>
              </a:defRPr>
            </a:lvl1pPr>
          </a:lstStyle>
          <a:p>
            <a:pPr lvl="0" rtl="0"/>
            <a:r>
              <a:rPr lang="hu-HU" smtClean="0"/>
              <a:t>Mintacím szerkesztése</a:t>
            </a:r>
            <a:endParaRPr lang="hu-HU" dirty="0"/>
          </a:p>
        </p:txBody>
      </p:sp>
      <p:sp>
        <p:nvSpPr>
          <p:cNvPr id="7" name="Szabadkézi sokszög 5"/>
          <p:cNvSpPr>
            <a:spLocks/>
          </p:cNvSpPr>
          <p:nvPr/>
        </p:nvSpPr>
        <p:spPr bwMode="gray">
          <a:xfrm>
            <a:off x="762000" y="933449"/>
            <a:ext cx="4114800" cy="4109465"/>
          </a:xfrm>
          <a:custGeom>
            <a:avLst/>
            <a:gdLst>
              <a:gd name="T0" fmla="*/ 870 w 933"/>
              <a:gd name="T1" fmla="*/ 64 h 1275"/>
              <a:gd name="T2" fmla="*/ 870 w 933"/>
              <a:gd name="T3" fmla="*/ 1213 h 1275"/>
              <a:gd name="T4" fmla="*/ 61 w 933"/>
              <a:gd name="T5" fmla="*/ 1213 h 1275"/>
              <a:gd name="T6" fmla="*/ 61 w 933"/>
              <a:gd name="T7" fmla="*/ 64 h 1275"/>
              <a:gd name="T8" fmla="*/ 870 w 933"/>
              <a:gd name="T9" fmla="*/ 64 h 12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33" h="1275">
                <a:moveTo>
                  <a:pt x="870" y="64"/>
                </a:moveTo>
                <a:cubicBezTo>
                  <a:pt x="933" y="128"/>
                  <a:pt x="922" y="1160"/>
                  <a:pt x="870" y="1213"/>
                </a:cubicBezTo>
                <a:cubicBezTo>
                  <a:pt x="817" y="1266"/>
                  <a:pt x="121" y="1275"/>
                  <a:pt x="61" y="1213"/>
                </a:cubicBezTo>
                <a:cubicBezTo>
                  <a:pt x="0" y="1151"/>
                  <a:pt x="3" y="123"/>
                  <a:pt x="61" y="64"/>
                </a:cubicBezTo>
                <a:cubicBezTo>
                  <a:pt x="118" y="5"/>
                  <a:pt x="806" y="0"/>
                  <a:pt x="870" y="64"/>
                </a:cubicBezTo>
                <a:close/>
              </a:path>
            </a:pathLst>
          </a:custGeom>
          <a:solidFill>
            <a:srgbClr val="FFFFFF"/>
          </a:solidFill>
          <a:effectLst>
            <a:outerShdw blurRad="317500" dist="63500" dir="2700000" algn="tl" rotWithShape="0">
              <a:prstClr val="black">
                <a:alpha val="3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hu-HU" dirty="0"/>
          </a:p>
        </p:txBody>
      </p:sp>
      <p:sp>
        <p:nvSpPr>
          <p:cNvPr id="15" name="Kép helyőrzője 14" descr="Üres helyőrző kép hozzáadásához. Kattintson a helyőrzőre, és jelölje ki a hozzáadni kívánt képet"/>
          <p:cNvSpPr>
            <a:spLocks noGrp="1"/>
          </p:cNvSpPr>
          <p:nvPr>
            <p:ph type="pic" sz="quarter" idx="13"/>
          </p:nvPr>
        </p:nvSpPr>
        <p:spPr>
          <a:xfrm>
            <a:off x="992435" y="1113022"/>
            <a:ext cx="3638453" cy="3750319"/>
          </a:xfrm>
          <a:custGeom>
            <a:avLst/>
            <a:gdLst>
              <a:gd name="connsiteX0" fmla="*/ 1744346 w 3503695"/>
              <a:gd name="connsiteY0" fmla="*/ 62 h 4031418"/>
              <a:gd name="connsiteX1" fmla="*/ 3334838 w 3503695"/>
              <a:gd name="connsiteY1" fmla="*/ 150223 h 4031418"/>
              <a:gd name="connsiteX2" fmla="*/ 3334838 w 3503695"/>
              <a:gd name="connsiteY2" fmla="*/ 3890810 h 4031418"/>
              <a:gd name="connsiteX3" fmla="*/ 174362 w 3503695"/>
              <a:gd name="connsiteY3" fmla="*/ 3890810 h 4031418"/>
              <a:gd name="connsiteX4" fmla="*/ 174362 w 3503695"/>
              <a:gd name="connsiteY4" fmla="*/ 150223 h 4031418"/>
              <a:gd name="connsiteX5" fmla="*/ 1744346 w 3503695"/>
              <a:gd name="connsiteY5" fmla="*/ 62 h 40314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03695" h="4031418">
                <a:moveTo>
                  <a:pt x="1744346" y="62"/>
                </a:moveTo>
                <a:cubicBezTo>
                  <a:pt x="2475376" y="-1972"/>
                  <a:pt x="3209826" y="46047"/>
                  <a:pt x="3334838" y="150223"/>
                </a:cubicBezTo>
                <a:cubicBezTo>
                  <a:pt x="3580957" y="358576"/>
                  <a:pt x="3537984" y="3718268"/>
                  <a:pt x="3334838" y="3890810"/>
                </a:cubicBezTo>
                <a:cubicBezTo>
                  <a:pt x="3127786" y="4063352"/>
                  <a:pt x="408761" y="4092652"/>
                  <a:pt x="174362" y="3890810"/>
                </a:cubicBezTo>
                <a:cubicBezTo>
                  <a:pt x="-63943" y="3688968"/>
                  <a:pt x="-52223" y="342299"/>
                  <a:pt x="174362" y="150223"/>
                </a:cubicBezTo>
                <a:cubicBezTo>
                  <a:pt x="285702" y="54185"/>
                  <a:pt x="1013315" y="2097"/>
                  <a:pt x="1744346" y="62"/>
                </a:cubicBez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</p:spPr>
        <p:txBody>
          <a:bodyPr wrap="square" tIns="365760" rtlCol="0">
            <a:noAutofit/>
          </a:bodyPr>
          <a:lstStyle>
            <a:lvl1pPr marL="0" indent="0" algn="ctr">
              <a:buNone/>
              <a:defRPr/>
            </a:lvl1pPr>
          </a:lstStyle>
          <a:p>
            <a:pPr rtl="0"/>
            <a:r>
              <a:rPr lang="hu-HU" smtClean="0"/>
              <a:t>Kép beszúrásához kattintson az ikonra</a:t>
            </a:r>
            <a:endParaRPr lang="hu-HU" dirty="0"/>
          </a:p>
        </p:txBody>
      </p:sp>
      <p:sp>
        <p:nvSpPr>
          <p:cNvPr id="17" name="Szöveg helye 16"/>
          <p:cNvSpPr>
            <a:spLocks noGrp="1"/>
          </p:cNvSpPr>
          <p:nvPr>
            <p:ph type="body" sz="quarter" idx="14"/>
          </p:nvPr>
        </p:nvSpPr>
        <p:spPr>
          <a:xfrm>
            <a:off x="1028581" y="5181600"/>
            <a:ext cx="3566160" cy="493776"/>
          </a:xfrm>
        </p:spPr>
        <p:txBody>
          <a:bodyPr rtlCol="0">
            <a:normAutofit/>
          </a:bodyPr>
          <a:lstStyle>
            <a:lvl1pPr marL="0" indent="0">
              <a:buNone/>
              <a:defRPr sz="1800"/>
            </a:lvl1pPr>
            <a:lvl2pPr marL="0" indent="0">
              <a:spcBef>
                <a:spcPts val="1200"/>
              </a:spcBef>
              <a:buNone/>
              <a:defRPr sz="1800"/>
            </a:lvl2pPr>
            <a:lvl3pPr marL="0" indent="0">
              <a:spcBef>
                <a:spcPts val="1200"/>
              </a:spcBef>
              <a:buNone/>
              <a:defRPr sz="1800"/>
            </a:lvl3pPr>
            <a:lvl4pPr marL="0" indent="0">
              <a:spcBef>
                <a:spcPts val="1200"/>
              </a:spcBef>
              <a:buNone/>
              <a:defRPr sz="1800"/>
            </a:lvl4pPr>
            <a:lvl5pPr marL="0" indent="0">
              <a:spcBef>
                <a:spcPts val="1200"/>
              </a:spcBef>
              <a:buNone/>
              <a:defRPr sz="1800"/>
            </a:lvl5pPr>
          </a:lstStyle>
          <a:p>
            <a:pPr lvl="0" rtl="0"/>
            <a:r>
              <a:rPr lang="hu-HU" smtClean="0"/>
              <a:t>Mintaszöveg szerkesztése</a:t>
            </a:r>
          </a:p>
        </p:txBody>
      </p:sp>
      <p:sp>
        <p:nvSpPr>
          <p:cNvPr id="18" name="Szabadkézi sokszög 5"/>
          <p:cNvSpPr>
            <a:spLocks/>
          </p:cNvSpPr>
          <p:nvPr/>
        </p:nvSpPr>
        <p:spPr bwMode="gray">
          <a:xfrm>
            <a:off x="5300133" y="933449"/>
            <a:ext cx="4114800" cy="4109465"/>
          </a:xfrm>
          <a:custGeom>
            <a:avLst/>
            <a:gdLst>
              <a:gd name="T0" fmla="*/ 870 w 933"/>
              <a:gd name="T1" fmla="*/ 64 h 1275"/>
              <a:gd name="T2" fmla="*/ 870 w 933"/>
              <a:gd name="T3" fmla="*/ 1213 h 1275"/>
              <a:gd name="T4" fmla="*/ 61 w 933"/>
              <a:gd name="T5" fmla="*/ 1213 h 1275"/>
              <a:gd name="T6" fmla="*/ 61 w 933"/>
              <a:gd name="T7" fmla="*/ 64 h 1275"/>
              <a:gd name="T8" fmla="*/ 870 w 933"/>
              <a:gd name="T9" fmla="*/ 64 h 12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33" h="1275">
                <a:moveTo>
                  <a:pt x="870" y="64"/>
                </a:moveTo>
                <a:cubicBezTo>
                  <a:pt x="933" y="128"/>
                  <a:pt x="922" y="1160"/>
                  <a:pt x="870" y="1213"/>
                </a:cubicBezTo>
                <a:cubicBezTo>
                  <a:pt x="817" y="1266"/>
                  <a:pt x="121" y="1275"/>
                  <a:pt x="61" y="1213"/>
                </a:cubicBezTo>
                <a:cubicBezTo>
                  <a:pt x="0" y="1151"/>
                  <a:pt x="3" y="123"/>
                  <a:pt x="61" y="64"/>
                </a:cubicBezTo>
                <a:cubicBezTo>
                  <a:pt x="118" y="5"/>
                  <a:pt x="806" y="0"/>
                  <a:pt x="870" y="64"/>
                </a:cubicBezTo>
                <a:close/>
              </a:path>
            </a:pathLst>
          </a:custGeom>
          <a:solidFill>
            <a:srgbClr val="FFFFFF"/>
          </a:solidFill>
          <a:effectLst>
            <a:outerShdw blurRad="317500" dist="63500" dir="2700000" algn="tl" rotWithShape="0">
              <a:prstClr val="black">
                <a:alpha val="3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hu-HU" dirty="0"/>
          </a:p>
        </p:txBody>
      </p:sp>
      <p:sp>
        <p:nvSpPr>
          <p:cNvPr id="19" name="Kép helyőrzője 18" descr="Üres helyőrző kép hozzáadásához. Kattintson a helyőrzőre, és jelölje ki a hozzáadni kívánt képet"/>
          <p:cNvSpPr>
            <a:spLocks noGrp="1"/>
          </p:cNvSpPr>
          <p:nvPr>
            <p:ph type="pic" sz="quarter" idx="15"/>
          </p:nvPr>
        </p:nvSpPr>
        <p:spPr>
          <a:xfrm>
            <a:off x="5530568" y="1113022"/>
            <a:ext cx="3638453" cy="3750319"/>
          </a:xfrm>
          <a:custGeom>
            <a:avLst/>
            <a:gdLst>
              <a:gd name="connsiteX0" fmla="*/ 1744346 w 3503695"/>
              <a:gd name="connsiteY0" fmla="*/ 62 h 4031418"/>
              <a:gd name="connsiteX1" fmla="*/ 3334838 w 3503695"/>
              <a:gd name="connsiteY1" fmla="*/ 150223 h 4031418"/>
              <a:gd name="connsiteX2" fmla="*/ 3334838 w 3503695"/>
              <a:gd name="connsiteY2" fmla="*/ 3890810 h 4031418"/>
              <a:gd name="connsiteX3" fmla="*/ 174362 w 3503695"/>
              <a:gd name="connsiteY3" fmla="*/ 3890810 h 4031418"/>
              <a:gd name="connsiteX4" fmla="*/ 174362 w 3503695"/>
              <a:gd name="connsiteY4" fmla="*/ 150223 h 4031418"/>
              <a:gd name="connsiteX5" fmla="*/ 1744346 w 3503695"/>
              <a:gd name="connsiteY5" fmla="*/ 62 h 40314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03695" h="4031418">
                <a:moveTo>
                  <a:pt x="1744346" y="62"/>
                </a:moveTo>
                <a:cubicBezTo>
                  <a:pt x="2475376" y="-1972"/>
                  <a:pt x="3209826" y="46047"/>
                  <a:pt x="3334838" y="150223"/>
                </a:cubicBezTo>
                <a:cubicBezTo>
                  <a:pt x="3580957" y="358576"/>
                  <a:pt x="3537984" y="3718268"/>
                  <a:pt x="3334838" y="3890810"/>
                </a:cubicBezTo>
                <a:cubicBezTo>
                  <a:pt x="3127786" y="4063352"/>
                  <a:pt x="408761" y="4092652"/>
                  <a:pt x="174362" y="3890810"/>
                </a:cubicBezTo>
                <a:cubicBezTo>
                  <a:pt x="-63943" y="3688968"/>
                  <a:pt x="-52223" y="342299"/>
                  <a:pt x="174362" y="150223"/>
                </a:cubicBezTo>
                <a:cubicBezTo>
                  <a:pt x="285702" y="54185"/>
                  <a:pt x="1013315" y="2097"/>
                  <a:pt x="1744346" y="62"/>
                </a:cubicBez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</p:spPr>
        <p:txBody>
          <a:bodyPr wrap="square" tIns="365760" rtlCol="0">
            <a:noAutofit/>
          </a:bodyPr>
          <a:lstStyle>
            <a:lvl1pPr marL="0" indent="0" algn="ctr">
              <a:buNone/>
              <a:defRPr/>
            </a:lvl1pPr>
          </a:lstStyle>
          <a:p>
            <a:pPr rtl="0"/>
            <a:r>
              <a:rPr lang="hu-HU" smtClean="0"/>
              <a:t>Kép beszúrásához kattintson az ikonra</a:t>
            </a:r>
            <a:endParaRPr lang="hu-HU" dirty="0"/>
          </a:p>
        </p:txBody>
      </p:sp>
      <p:sp>
        <p:nvSpPr>
          <p:cNvPr id="20" name="Szöveg helye 16"/>
          <p:cNvSpPr>
            <a:spLocks noGrp="1"/>
          </p:cNvSpPr>
          <p:nvPr>
            <p:ph type="body" sz="quarter" idx="16"/>
          </p:nvPr>
        </p:nvSpPr>
        <p:spPr>
          <a:xfrm>
            <a:off x="5566714" y="5181600"/>
            <a:ext cx="3566160" cy="493776"/>
          </a:xfrm>
        </p:spPr>
        <p:txBody>
          <a:bodyPr rtlCol="0">
            <a:normAutofit/>
          </a:bodyPr>
          <a:lstStyle>
            <a:lvl1pPr marL="0" indent="0">
              <a:buNone/>
              <a:defRPr sz="1800"/>
            </a:lvl1pPr>
            <a:lvl2pPr marL="0" indent="0">
              <a:spcBef>
                <a:spcPts val="1200"/>
              </a:spcBef>
              <a:buNone/>
              <a:defRPr sz="1800"/>
            </a:lvl2pPr>
            <a:lvl3pPr marL="0" indent="0">
              <a:spcBef>
                <a:spcPts val="1200"/>
              </a:spcBef>
              <a:buNone/>
              <a:defRPr sz="1800"/>
            </a:lvl3pPr>
            <a:lvl4pPr marL="0" indent="0">
              <a:spcBef>
                <a:spcPts val="1200"/>
              </a:spcBef>
              <a:buNone/>
              <a:defRPr sz="1800"/>
            </a:lvl4pPr>
            <a:lvl5pPr marL="0" indent="0">
              <a:spcBef>
                <a:spcPts val="1200"/>
              </a:spcBef>
              <a:buNone/>
              <a:defRPr sz="1800"/>
            </a:lvl5pPr>
          </a:lstStyle>
          <a:p>
            <a:pPr lvl="0" rtl="0"/>
            <a:r>
              <a:rPr lang="hu-HU" smtClean="0"/>
              <a:t>Mintaszöveg szerkesztése</a:t>
            </a:r>
          </a:p>
        </p:txBody>
      </p:sp>
    </p:spTree>
    <p:extLst>
      <p:ext uri="{BB962C8B-B14F-4D97-AF65-F5344CB8AC3E}">
        <p14:creationId xmlns:p14="http://schemas.microsoft.com/office/powerpoint/2010/main" val="20377723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Három 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Kép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5" y="1716"/>
            <a:ext cx="12188952" cy="6856284"/>
          </a:xfrm>
          <a:prstGeom prst="rect">
            <a:avLst/>
          </a:prstGeom>
        </p:spPr>
      </p:pic>
      <p:sp>
        <p:nvSpPr>
          <p:cNvPr id="2" name="Cím 1"/>
          <p:cNvSpPr>
            <a:spLocks noGrp="1"/>
          </p:cNvSpPr>
          <p:nvPr>
            <p:ph type="title" hasCustomPrompt="1"/>
          </p:nvPr>
        </p:nvSpPr>
        <p:spPr>
          <a:xfrm>
            <a:off x="1028580" y="5305424"/>
            <a:ext cx="8104083" cy="579921"/>
          </a:xfrm>
        </p:spPr>
        <p:txBody>
          <a:bodyPr rtlCol="0">
            <a:normAutofit/>
          </a:bodyPr>
          <a:lstStyle>
            <a:lvl1pPr rtl="0">
              <a:defRPr sz="2400">
                <a:solidFill>
                  <a:schemeClr val="accent1"/>
                </a:solidFill>
              </a:defRPr>
            </a:lvl1pPr>
          </a:lstStyle>
          <a:p>
            <a:pPr rtl="0"/>
            <a:r>
              <a:rPr lang="hu-HU" dirty="0" smtClean="0"/>
              <a:t>Mintacím stílusának szerkesztése</a:t>
            </a:r>
            <a:endParaRPr lang="hu-HU" dirty="0"/>
          </a:p>
        </p:txBody>
      </p:sp>
      <p:sp>
        <p:nvSpPr>
          <p:cNvPr id="7" name="Szabadkézi sokszög 5"/>
          <p:cNvSpPr>
            <a:spLocks/>
          </p:cNvSpPr>
          <p:nvPr/>
        </p:nvSpPr>
        <p:spPr bwMode="gray">
          <a:xfrm>
            <a:off x="762000" y="933449"/>
            <a:ext cx="5334000" cy="4109465"/>
          </a:xfrm>
          <a:custGeom>
            <a:avLst/>
            <a:gdLst>
              <a:gd name="T0" fmla="*/ 870 w 933"/>
              <a:gd name="T1" fmla="*/ 64 h 1275"/>
              <a:gd name="T2" fmla="*/ 870 w 933"/>
              <a:gd name="T3" fmla="*/ 1213 h 1275"/>
              <a:gd name="T4" fmla="*/ 61 w 933"/>
              <a:gd name="T5" fmla="*/ 1213 h 1275"/>
              <a:gd name="T6" fmla="*/ 61 w 933"/>
              <a:gd name="T7" fmla="*/ 64 h 1275"/>
              <a:gd name="T8" fmla="*/ 870 w 933"/>
              <a:gd name="T9" fmla="*/ 64 h 12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33" h="1275">
                <a:moveTo>
                  <a:pt x="870" y="64"/>
                </a:moveTo>
                <a:cubicBezTo>
                  <a:pt x="933" y="128"/>
                  <a:pt x="922" y="1160"/>
                  <a:pt x="870" y="1213"/>
                </a:cubicBezTo>
                <a:cubicBezTo>
                  <a:pt x="817" y="1266"/>
                  <a:pt x="121" y="1275"/>
                  <a:pt x="61" y="1213"/>
                </a:cubicBezTo>
                <a:cubicBezTo>
                  <a:pt x="0" y="1151"/>
                  <a:pt x="3" y="123"/>
                  <a:pt x="61" y="64"/>
                </a:cubicBezTo>
                <a:cubicBezTo>
                  <a:pt x="118" y="5"/>
                  <a:pt x="806" y="0"/>
                  <a:pt x="870" y="64"/>
                </a:cubicBezTo>
                <a:close/>
              </a:path>
            </a:pathLst>
          </a:custGeom>
          <a:solidFill>
            <a:srgbClr val="FFFFFF"/>
          </a:solidFill>
          <a:effectLst>
            <a:outerShdw blurRad="317500" dist="63500" dir="2700000" algn="tl" rotWithShape="0">
              <a:prstClr val="black">
                <a:alpha val="3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hu-HU" dirty="0"/>
          </a:p>
        </p:txBody>
      </p:sp>
      <p:sp>
        <p:nvSpPr>
          <p:cNvPr id="15" name="Kép helyőrzője 14" descr="Üres helyőrző kép hozzáadásához. Kattintson a helyőrzőre, és jelölje ki a hozzáadni kívánt képet"/>
          <p:cNvSpPr>
            <a:spLocks noGrp="1"/>
          </p:cNvSpPr>
          <p:nvPr>
            <p:ph type="pic" sz="quarter" idx="13"/>
          </p:nvPr>
        </p:nvSpPr>
        <p:spPr>
          <a:xfrm>
            <a:off x="991888" y="1113022"/>
            <a:ext cx="4874224" cy="3750319"/>
          </a:xfrm>
          <a:custGeom>
            <a:avLst/>
            <a:gdLst>
              <a:gd name="connsiteX0" fmla="*/ 1744346 w 3503695"/>
              <a:gd name="connsiteY0" fmla="*/ 62 h 4031418"/>
              <a:gd name="connsiteX1" fmla="*/ 3334838 w 3503695"/>
              <a:gd name="connsiteY1" fmla="*/ 150223 h 4031418"/>
              <a:gd name="connsiteX2" fmla="*/ 3334838 w 3503695"/>
              <a:gd name="connsiteY2" fmla="*/ 3890810 h 4031418"/>
              <a:gd name="connsiteX3" fmla="*/ 174362 w 3503695"/>
              <a:gd name="connsiteY3" fmla="*/ 3890810 h 4031418"/>
              <a:gd name="connsiteX4" fmla="*/ 174362 w 3503695"/>
              <a:gd name="connsiteY4" fmla="*/ 150223 h 4031418"/>
              <a:gd name="connsiteX5" fmla="*/ 1744346 w 3503695"/>
              <a:gd name="connsiteY5" fmla="*/ 62 h 40314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03695" h="4031418">
                <a:moveTo>
                  <a:pt x="1744346" y="62"/>
                </a:moveTo>
                <a:cubicBezTo>
                  <a:pt x="2475376" y="-1972"/>
                  <a:pt x="3209826" y="46047"/>
                  <a:pt x="3334838" y="150223"/>
                </a:cubicBezTo>
                <a:cubicBezTo>
                  <a:pt x="3580957" y="358576"/>
                  <a:pt x="3537984" y="3718268"/>
                  <a:pt x="3334838" y="3890810"/>
                </a:cubicBezTo>
                <a:cubicBezTo>
                  <a:pt x="3127786" y="4063352"/>
                  <a:pt x="408761" y="4092652"/>
                  <a:pt x="174362" y="3890810"/>
                </a:cubicBezTo>
                <a:cubicBezTo>
                  <a:pt x="-63943" y="3688968"/>
                  <a:pt x="-52223" y="342299"/>
                  <a:pt x="174362" y="150223"/>
                </a:cubicBezTo>
                <a:cubicBezTo>
                  <a:pt x="285702" y="54185"/>
                  <a:pt x="1013315" y="2097"/>
                  <a:pt x="1744346" y="62"/>
                </a:cubicBez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</p:spPr>
        <p:txBody>
          <a:bodyPr wrap="square" tIns="365760" rtlCol="0">
            <a:noAutofit/>
          </a:bodyPr>
          <a:lstStyle>
            <a:lvl1pPr marL="0" indent="0" algn="ctr">
              <a:buNone/>
              <a:defRPr/>
            </a:lvl1pPr>
          </a:lstStyle>
          <a:p>
            <a:pPr rtl="0"/>
            <a:r>
              <a:rPr lang="hu-HU" smtClean="0"/>
              <a:t>Kép beszúrásához kattintson az ikonra</a:t>
            </a:r>
            <a:endParaRPr lang="hu-HU" dirty="0"/>
          </a:p>
        </p:txBody>
      </p:sp>
      <p:sp>
        <p:nvSpPr>
          <p:cNvPr id="18" name="Szabadkézi sokszög 5"/>
          <p:cNvSpPr>
            <a:spLocks/>
          </p:cNvSpPr>
          <p:nvPr/>
        </p:nvSpPr>
        <p:spPr bwMode="gray">
          <a:xfrm>
            <a:off x="6323873" y="967316"/>
            <a:ext cx="2990942" cy="1934384"/>
          </a:xfrm>
          <a:custGeom>
            <a:avLst/>
            <a:gdLst>
              <a:gd name="T0" fmla="*/ 870 w 933"/>
              <a:gd name="T1" fmla="*/ 64 h 1275"/>
              <a:gd name="T2" fmla="*/ 870 w 933"/>
              <a:gd name="T3" fmla="*/ 1213 h 1275"/>
              <a:gd name="T4" fmla="*/ 61 w 933"/>
              <a:gd name="T5" fmla="*/ 1213 h 1275"/>
              <a:gd name="T6" fmla="*/ 61 w 933"/>
              <a:gd name="T7" fmla="*/ 64 h 1275"/>
              <a:gd name="T8" fmla="*/ 870 w 933"/>
              <a:gd name="T9" fmla="*/ 64 h 12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33" h="1275">
                <a:moveTo>
                  <a:pt x="870" y="64"/>
                </a:moveTo>
                <a:cubicBezTo>
                  <a:pt x="933" y="128"/>
                  <a:pt x="922" y="1160"/>
                  <a:pt x="870" y="1213"/>
                </a:cubicBezTo>
                <a:cubicBezTo>
                  <a:pt x="817" y="1266"/>
                  <a:pt x="121" y="1275"/>
                  <a:pt x="61" y="1213"/>
                </a:cubicBezTo>
                <a:cubicBezTo>
                  <a:pt x="0" y="1151"/>
                  <a:pt x="3" y="123"/>
                  <a:pt x="61" y="64"/>
                </a:cubicBezTo>
                <a:cubicBezTo>
                  <a:pt x="118" y="5"/>
                  <a:pt x="806" y="0"/>
                  <a:pt x="870" y="64"/>
                </a:cubicBezTo>
                <a:close/>
              </a:path>
            </a:pathLst>
          </a:custGeom>
          <a:solidFill>
            <a:srgbClr val="FFFFFF"/>
          </a:solidFill>
          <a:effectLst>
            <a:outerShdw blurRad="317500" dist="63500" dir="2700000" algn="tl" rotWithShape="0">
              <a:prstClr val="black">
                <a:alpha val="3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hu-HU" dirty="0"/>
          </a:p>
        </p:txBody>
      </p:sp>
      <p:sp>
        <p:nvSpPr>
          <p:cNvPr id="19" name="Kép helyőrzője 18" descr="Üres helyőrző kép hozzáadásához. Kattintson a helyőrzőre, és jelölje ki a hozzáadni kívánt képet"/>
          <p:cNvSpPr>
            <a:spLocks noGrp="1"/>
          </p:cNvSpPr>
          <p:nvPr>
            <p:ph type="pic" sz="quarter" idx="15"/>
          </p:nvPr>
        </p:nvSpPr>
        <p:spPr>
          <a:xfrm>
            <a:off x="6506025" y="1109743"/>
            <a:ext cx="2626638" cy="1649530"/>
          </a:xfrm>
          <a:custGeom>
            <a:avLst/>
            <a:gdLst>
              <a:gd name="connsiteX0" fmla="*/ 1744346 w 3503695"/>
              <a:gd name="connsiteY0" fmla="*/ 62 h 4031418"/>
              <a:gd name="connsiteX1" fmla="*/ 3334838 w 3503695"/>
              <a:gd name="connsiteY1" fmla="*/ 150223 h 4031418"/>
              <a:gd name="connsiteX2" fmla="*/ 3334838 w 3503695"/>
              <a:gd name="connsiteY2" fmla="*/ 3890810 h 4031418"/>
              <a:gd name="connsiteX3" fmla="*/ 174362 w 3503695"/>
              <a:gd name="connsiteY3" fmla="*/ 3890810 h 4031418"/>
              <a:gd name="connsiteX4" fmla="*/ 174362 w 3503695"/>
              <a:gd name="connsiteY4" fmla="*/ 150223 h 4031418"/>
              <a:gd name="connsiteX5" fmla="*/ 1744346 w 3503695"/>
              <a:gd name="connsiteY5" fmla="*/ 62 h 40314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03695" h="4031418">
                <a:moveTo>
                  <a:pt x="1744346" y="62"/>
                </a:moveTo>
                <a:cubicBezTo>
                  <a:pt x="2475376" y="-1972"/>
                  <a:pt x="3209826" y="46047"/>
                  <a:pt x="3334838" y="150223"/>
                </a:cubicBezTo>
                <a:cubicBezTo>
                  <a:pt x="3580957" y="358576"/>
                  <a:pt x="3537984" y="3718268"/>
                  <a:pt x="3334838" y="3890810"/>
                </a:cubicBezTo>
                <a:cubicBezTo>
                  <a:pt x="3127786" y="4063352"/>
                  <a:pt x="408761" y="4092652"/>
                  <a:pt x="174362" y="3890810"/>
                </a:cubicBezTo>
                <a:cubicBezTo>
                  <a:pt x="-63943" y="3688968"/>
                  <a:pt x="-52223" y="342299"/>
                  <a:pt x="174362" y="150223"/>
                </a:cubicBezTo>
                <a:cubicBezTo>
                  <a:pt x="285702" y="54185"/>
                  <a:pt x="1013315" y="2097"/>
                  <a:pt x="1744346" y="62"/>
                </a:cubicBez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</p:spPr>
        <p:txBody>
          <a:bodyPr wrap="square" tIns="182880" rtlCol="0">
            <a:noAutofit/>
          </a:bodyPr>
          <a:lstStyle>
            <a:lvl1pPr marL="0" indent="0" algn="ctr">
              <a:buNone/>
              <a:defRPr/>
            </a:lvl1pPr>
          </a:lstStyle>
          <a:p>
            <a:pPr rtl="0"/>
            <a:r>
              <a:rPr lang="hu-HU" smtClean="0"/>
              <a:t>Kép beszúrásához kattintson az ikonra</a:t>
            </a:r>
            <a:endParaRPr lang="hu-HU" dirty="0"/>
          </a:p>
        </p:txBody>
      </p:sp>
      <p:sp>
        <p:nvSpPr>
          <p:cNvPr id="12" name="Szabadkézi sokszög 5"/>
          <p:cNvSpPr>
            <a:spLocks/>
          </p:cNvSpPr>
          <p:nvPr/>
        </p:nvSpPr>
        <p:spPr bwMode="gray">
          <a:xfrm>
            <a:off x="6323873" y="3060954"/>
            <a:ext cx="2990942" cy="1934384"/>
          </a:xfrm>
          <a:custGeom>
            <a:avLst/>
            <a:gdLst>
              <a:gd name="T0" fmla="*/ 870 w 933"/>
              <a:gd name="T1" fmla="*/ 64 h 1275"/>
              <a:gd name="T2" fmla="*/ 870 w 933"/>
              <a:gd name="T3" fmla="*/ 1213 h 1275"/>
              <a:gd name="T4" fmla="*/ 61 w 933"/>
              <a:gd name="T5" fmla="*/ 1213 h 1275"/>
              <a:gd name="T6" fmla="*/ 61 w 933"/>
              <a:gd name="T7" fmla="*/ 64 h 1275"/>
              <a:gd name="T8" fmla="*/ 870 w 933"/>
              <a:gd name="T9" fmla="*/ 64 h 12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33" h="1275">
                <a:moveTo>
                  <a:pt x="870" y="64"/>
                </a:moveTo>
                <a:cubicBezTo>
                  <a:pt x="933" y="128"/>
                  <a:pt x="922" y="1160"/>
                  <a:pt x="870" y="1213"/>
                </a:cubicBezTo>
                <a:cubicBezTo>
                  <a:pt x="817" y="1266"/>
                  <a:pt x="121" y="1275"/>
                  <a:pt x="61" y="1213"/>
                </a:cubicBezTo>
                <a:cubicBezTo>
                  <a:pt x="0" y="1151"/>
                  <a:pt x="3" y="123"/>
                  <a:pt x="61" y="64"/>
                </a:cubicBezTo>
                <a:cubicBezTo>
                  <a:pt x="118" y="5"/>
                  <a:pt x="806" y="0"/>
                  <a:pt x="870" y="64"/>
                </a:cubicBezTo>
                <a:close/>
              </a:path>
            </a:pathLst>
          </a:custGeom>
          <a:solidFill>
            <a:srgbClr val="FFFFFF"/>
          </a:solidFill>
          <a:effectLst>
            <a:outerShdw blurRad="317500" dist="63500" dir="2700000" algn="tl" rotWithShape="0">
              <a:prstClr val="black">
                <a:alpha val="3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hu-HU" dirty="0"/>
          </a:p>
        </p:txBody>
      </p:sp>
      <p:sp>
        <p:nvSpPr>
          <p:cNvPr id="13" name="Kép helyőrzője 12" descr="Üres helyőrző kép hozzáadásához. Kattintson a helyőrzőre, és jelölje ki a hozzáadni kívánt képet"/>
          <p:cNvSpPr>
            <a:spLocks noGrp="1"/>
          </p:cNvSpPr>
          <p:nvPr>
            <p:ph type="pic" sz="quarter" idx="16"/>
          </p:nvPr>
        </p:nvSpPr>
        <p:spPr>
          <a:xfrm>
            <a:off x="6506025" y="3203381"/>
            <a:ext cx="2626638" cy="1649530"/>
          </a:xfrm>
          <a:custGeom>
            <a:avLst/>
            <a:gdLst>
              <a:gd name="connsiteX0" fmla="*/ 1744346 w 3503695"/>
              <a:gd name="connsiteY0" fmla="*/ 62 h 4031418"/>
              <a:gd name="connsiteX1" fmla="*/ 3334838 w 3503695"/>
              <a:gd name="connsiteY1" fmla="*/ 150223 h 4031418"/>
              <a:gd name="connsiteX2" fmla="*/ 3334838 w 3503695"/>
              <a:gd name="connsiteY2" fmla="*/ 3890810 h 4031418"/>
              <a:gd name="connsiteX3" fmla="*/ 174362 w 3503695"/>
              <a:gd name="connsiteY3" fmla="*/ 3890810 h 4031418"/>
              <a:gd name="connsiteX4" fmla="*/ 174362 w 3503695"/>
              <a:gd name="connsiteY4" fmla="*/ 150223 h 4031418"/>
              <a:gd name="connsiteX5" fmla="*/ 1744346 w 3503695"/>
              <a:gd name="connsiteY5" fmla="*/ 62 h 40314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03695" h="4031418">
                <a:moveTo>
                  <a:pt x="1744346" y="62"/>
                </a:moveTo>
                <a:cubicBezTo>
                  <a:pt x="2475376" y="-1972"/>
                  <a:pt x="3209826" y="46047"/>
                  <a:pt x="3334838" y="150223"/>
                </a:cubicBezTo>
                <a:cubicBezTo>
                  <a:pt x="3580957" y="358576"/>
                  <a:pt x="3537984" y="3718268"/>
                  <a:pt x="3334838" y="3890810"/>
                </a:cubicBezTo>
                <a:cubicBezTo>
                  <a:pt x="3127786" y="4063352"/>
                  <a:pt x="408761" y="4092652"/>
                  <a:pt x="174362" y="3890810"/>
                </a:cubicBezTo>
                <a:cubicBezTo>
                  <a:pt x="-63943" y="3688968"/>
                  <a:pt x="-52223" y="342299"/>
                  <a:pt x="174362" y="150223"/>
                </a:cubicBezTo>
                <a:cubicBezTo>
                  <a:pt x="285702" y="54185"/>
                  <a:pt x="1013315" y="2097"/>
                  <a:pt x="1744346" y="62"/>
                </a:cubicBez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</p:spPr>
        <p:txBody>
          <a:bodyPr wrap="square" tIns="182880" rtlCol="0">
            <a:noAutofit/>
          </a:bodyPr>
          <a:lstStyle>
            <a:lvl1pPr marL="0" indent="0" algn="ctr">
              <a:buNone/>
              <a:defRPr/>
            </a:lvl1pPr>
          </a:lstStyle>
          <a:p>
            <a:pPr rtl="0"/>
            <a:r>
              <a:rPr lang="hu-HU" smtClean="0"/>
              <a:t>Kép beszúrásához kattintson az ikonra</a:t>
            </a:r>
            <a:endParaRPr lang="hu-HU" dirty="0"/>
          </a:p>
        </p:txBody>
      </p:sp>
      <p:sp>
        <p:nvSpPr>
          <p:cNvPr id="17" name="Szöveg helye 16"/>
          <p:cNvSpPr>
            <a:spLocks noGrp="1"/>
          </p:cNvSpPr>
          <p:nvPr>
            <p:ph type="body" sz="quarter" idx="14"/>
          </p:nvPr>
        </p:nvSpPr>
        <p:spPr>
          <a:xfrm>
            <a:off x="1028581" y="5919255"/>
            <a:ext cx="8104082" cy="497420"/>
          </a:xfrm>
        </p:spPr>
        <p:txBody>
          <a:bodyPr rtlCol="0">
            <a:normAutofit/>
          </a:bodyPr>
          <a:lstStyle>
            <a:lvl1pPr marL="0" indent="0">
              <a:spcBef>
                <a:spcPts val="0"/>
              </a:spcBef>
              <a:buNone/>
              <a:defRPr sz="1600"/>
            </a:lvl1pPr>
            <a:lvl2pPr marL="0" indent="0">
              <a:spcBef>
                <a:spcPts val="1200"/>
              </a:spcBef>
              <a:buNone/>
              <a:defRPr sz="1800"/>
            </a:lvl2pPr>
            <a:lvl3pPr marL="0" indent="0">
              <a:spcBef>
                <a:spcPts val="1200"/>
              </a:spcBef>
              <a:buNone/>
              <a:defRPr sz="1800"/>
            </a:lvl3pPr>
            <a:lvl4pPr marL="0" indent="0">
              <a:spcBef>
                <a:spcPts val="1200"/>
              </a:spcBef>
              <a:buNone/>
              <a:defRPr sz="1800"/>
            </a:lvl4pPr>
            <a:lvl5pPr marL="0" indent="0">
              <a:spcBef>
                <a:spcPts val="1200"/>
              </a:spcBef>
              <a:buNone/>
              <a:defRPr sz="1800"/>
            </a:lvl5pPr>
          </a:lstStyle>
          <a:p>
            <a:pPr lvl="0" rtl="0"/>
            <a:r>
              <a:rPr lang="hu-HU" smtClean="0"/>
              <a:t>Mintaszöveg szerkesztése</a:t>
            </a:r>
          </a:p>
        </p:txBody>
      </p:sp>
    </p:spTree>
    <p:extLst>
      <p:ext uri="{BB962C8B-B14F-4D97-AF65-F5344CB8AC3E}">
        <p14:creationId xmlns:p14="http://schemas.microsoft.com/office/powerpoint/2010/main" val="10177923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Öt ké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Kép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3" y="283"/>
            <a:ext cx="12188952" cy="6859715"/>
          </a:xfrm>
          <a:prstGeom prst="rect">
            <a:avLst/>
          </a:prstGeom>
        </p:spPr>
      </p:pic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9677400" y="365126"/>
            <a:ext cx="2133600" cy="1539874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defRPr lang="en-US" sz="2400">
                <a:solidFill>
                  <a:schemeClr val="accent1"/>
                </a:solidFill>
              </a:defRPr>
            </a:lvl1pPr>
          </a:lstStyle>
          <a:p>
            <a:pPr lvl="0" rtl="0"/>
            <a:r>
              <a:rPr lang="hu-HU" smtClean="0"/>
              <a:t>Mintacím szerkesztése</a:t>
            </a:r>
            <a:endParaRPr lang="hu-HU" dirty="0"/>
          </a:p>
        </p:txBody>
      </p:sp>
      <p:sp>
        <p:nvSpPr>
          <p:cNvPr id="8" name="Szabadkézi sokszög 5"/>
          <p:cNvSpPr>
            <a:spLocks/>
          </p:cNvSpPr>
          <p:nvPr/>
        </p:nvSpPr>
        <p:spPr bwMode="gray">
          <a:xfrm>
            <a:off x="4182533" y="265044"/>
            <a:ext cx="5232399" cy="3020023"/>
          </a:xfrm>
          <a:custGeom>
            <a:avLst/>
            <a:gdLst>
              <a:gd name="T0" fmla="*/ 870 w 933"/>
              <a:gd name="T1" fmla="*/ 64 h 1275"/>
              <a:gd name="T2" fmla="*/ 870 w 933"/>
              <a:gd name="T3" fmla="*/ 1213 h 1275"/>
              <a:gd name="T4" fmla="*/ 61 w 933"/>
              <a:gd name="T5" fmla="*/ 1213 h 1275"/>
              <a:gd name="T6" fmla="*/ 61 w 933"/>
              <a:gd name="T7" fmla="*/ 64 h 1275"/>
              <a:gd name="T8" fmla="*/ 870 w 933"/>
              <a:gd name="T9" fmla="*/ 64 h 12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33" h="1275">
                <a:moveTo>
                  <a:pt x="870" y="64"/>
                </a:moveTo>
                <a:cubicBezTo>
                  <a:pt x="933" y="128"/>
                  <a:pt x="922" y="1160"/>
                  <a:pt x="870" y="1213"/>
                </a:cubicBezTo>
                <a:cubicBezTo>
                  <a:pt x="817" y="1266"/>
                  <a:pt x="121" y="1275"/>
                  <a:pt x="61" y="1213"/>
                </a:cubicBezTo>
                <a:cubicBezTo>
                  <a:pt x="0" y="1151"/>
                  <a:pt x="3" y="123"/>
                  <a:pt x="61" y="64"/>
                </a:cubicBezTo>
                <a:cubicBezTo>
                  <a:pt x="118" y="5"/>
                  <a:pt x="806" y="0"/>
                  <a:pt x="870" y="64"/>
                </a:cubicBezTo>
                <a:close/>
              </a:path>
            </a:pathLst>
          </a:custGeom>
          <a:solidFill>
            <a:srgbClr val="FFFFFF"/>
          </a:solidFill>
          <a:effectLst>
            <a:outerShdw blurRad="317500" dist="63500" dir="2700000" algn="tl" rotWithShape="0">
              <a:prstClr val="black">
                <a:alpha val="3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hu-HU" dirty="0"/>
          </a:p>
        </p:txBody>
      </p:sp>
      <p:sp>
        <p:nvSpPr>
          <p:cNvPr id="9" name="Kép helyőrzője 8" descr="Üres helyőrző kép hozzáadásához. Kattintson a helyőrzőre, és jelölje ki a hozzáadni kívánt képet"/>
          <p:cNvSpPr>
            <a:spLocks noGrp="1"/>
          </p:cNvSpPr>
          <p:nvPr>
            <p:ph type="pic" sz="quarter" idx="13"/>
          </p:nvPr>
        </p:nvSpPr>
        <p:spPr>
          <a:xfrm>
            <a:off x="4424435" y="436315"/>
            <a:ext cx="4748594" cy="2677481"/>
          </a:xfrm>
          <a:custGeom>
            <a:avLst/>
            <a:gdLst>
              <a:gd name="connsiteX0" fmla="*/ 1744346 w 3503695"/>
              <a:gd name="connsiteY0" fmla="*/ 62 h 4031418"/>
              <a:gd name="connsiteX1" fmla="*/ 3334838 w 3503695"/>
              <a:gd name="connsiteY1" fmla="*/ 150223 h 4031418"/>
              <a:gd name="connsiteX2" fmla="*/ 3334838 w 3503695"/>
              <a:gd name="connsiteY2" fmla="*/ 3890810 h 4031418"/>
              <a:gd name="connsiteX3" fmla="*/ 174362 w 3503695"/>
              <a:gd name="connsiteY3" fmla="*/ 3890810 h 4031418"/>
              <a:gd name="connsiteX4" fmla="*/ 174362 w 3503695"/>
              <a:gd name="connsiteY4" fmla="*/ 150223 h 4031418"/>
              <a:gd name="connsiteX5" fmla="*/ 1744346 w 3503695"/>
              <a:gd name="connsiteY5" fmla="*/ 62 h 40314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03695" h="4031418">
                <a:moveTo>
                  <a:pt x="1744346" y="62"/>
                </a:moveTo>
                <a:cubicBezTo>
                  <a:pt x="2475376" y="-1972"/>
                  <a:pt x="3209826" y="46047"/>
                  <a:pt x="3334838" y="150223"/>
                </a:cubicBezTo>
                <a:cubicBezTo>
                  <a:pt x="3580957" y="358576"/>
                  <a:pt x="3537984" y="3718268"/>
                  <a:pt x="3334838" y="3890810"/>
                </a:cubicBezTo>
                <a:cubicBezTo>
                  <a:pt x="3127786" y="4063352"/>
                  <a:pt x="408761" y="4092652"/>
                  <a:pt x="174362" y="3890810"/>
                </a:cubicBezTo>
                <a:cubicBezTo>
                  <a:pt x="-63943" y="3688968"/>
                  <a:pt x="-52223" y="342299"/>
                  <a:pt x="174362" y="150223"/>
                </a:cubicBezTo>
                <a:cubicBezTo>
                  <a:pt x="285702" y="54185"/>
                  <a:pt x="1013315" y="2097"/>
                  <a:pt x="1744346" y="62"/>
                </a:cubicBez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</p:spPr>
        <p:txBody>
          <a:bodyPr wrap="square" tIns="365760" rtlCol="0">
            <a:noAutofit/>
          </a:bodyPr>
          <a:lstStyle>
            <a:lvl1pPr marL="0" indent="0" algn="ctr">
              <a:buNone/>
              <a:defRPr/>
            </a:lvl1pPr>
          </a:lstStyle>
          <a:p>
            <a:pPr rtl="0"/>
            <a:r>
              <a:rPr lang="hu-HU" smtClean="0"/>
              <a:t>Kép beszúrásához kattintson az ikonra</a:t>
            </a:r>
            <a:endParaRPr lang="hu-HU" dirty="0"/>
          </a:p>
        </p:txBody>
      </p:sp>
      <p:sp>
        <p:nvSpPr>
          <p:cNvPr id="10" name="Szabadkézi sokszög 5"/>
          <p:cNvSpPr>
            <a:spLocks/>
          </p:cNvSpPr>
          <p:nvPr/>
        </p:nvSpPr>
        <p:spPr bwMode="gray">
          <a:xfrm>
            <a:off x="816188" y="384723"/>
            <a:ext cx="3146212" cy="1894677"/>
          </a:xfrm>
          <a:custGeom>
            <a:avLst/>
            <a:gdLst>
              <a:gd name="T0" fmla="*/ 870 w 933"/>
              <a:gd name="T1" fmla="*/ 64 h 1275"/>
              <a:gd name="T2" fmla="*/ 870 w 933"/>
              <a:gd name="T3" fmla="*/ 1213 h 1275"/>
              <a:gd name="T4" fmla="*/ 61 w 933"/>
              <a:gd name="T5" fmla="*/ 1213 h 1275"/>
              <a:gd name="T6" fmla="*/ 61 w 933"/>
              <a:gd name="T7" fmla="*/ 64 h 1275"/>
              <a:gd name="T8" fmla="*/ 870 w 933"/>
              <a:gd name="T9" fmla="*/ 64 h 12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33" h="1275">
                <a:moveTo>
                  <a:pt x="870" y="64"/>
                </a:moveTo>
                <a:cubicBezTo>
                  <a:pt x="933" y="128"/>
                  <a:pt x="922" y="1160"/>
                  <a:pt x="870" y="1213"/>
                </a:cubicBezTo>
                <a:cubicBezTo>
                  <a:pt x="817" y="1266"/>
                  <a:pt x="121" y="1275"/>
                  <a:pt x="61" y="1213"/>
                </a:cubicBezTo>
                <a:cubicBezTo>
                  <a:pt x="0" y="1151"/>
                  <a:pt x="3" y="123"/>
                  <a:pt x="61" y="64"/>
                </a:cubicBezTo>
                <a:cubicBezTo>
                  <a:pt x="118" y="5"/>
                  <a:pt x="806" y="0"/>
                  <a:pt x="870" y="64"/>
                </a:cubicBezTo>
                <a:close/>
              </a:path>
            </a:pathLst>
          </a:custGeom>
          <a:solidFill>
            <a:srgbClr val="FFFFFF"/>
          </a:solidFill>
          <a:effectLst>
            <a:outerShdw blurRad="317500" dist="63500" dir="2700000" algn="tl" rotWithShape="0">
              <a:prstClr val="black">
                <a:alpha val="3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hu-HU" dirty="0"/>
          </a:p>
        </p:txBody>
      </p:sp>
      <p:sp>
        <p:nvSpPr>
          <p:cNvPr id="11" name="Kép helyőrzője 10" descr="Üres helyőrző kép hozzáadásához. Kattintson a helyőrzőre, és jelölje ki a hozzáadni kívánt képet"/>
          <p:cNvSpPr>
            <a:spLocks noGrp="1"/>
          </p:cNvSpPr>
          <p:nvPr>
            <p:ph type="pic" sz="quarter" idx="15"/>
          </p:nvPr>
        </p:nvSpPr>
        <p:spPr>
          <a:xfrm>
            <a:off x="1013022" y="538232"/>
            <a:ext cx="2752545" cy="1587658"/>
          </a:xfrm>
          <a:custGeom>
            <a:avLst/>
            <a:gdLst>
              <a:gd name="connsiteX0" fmla="*/ 1744346 w 3503695"/>
              <a:gd name="connsiteY0" fmla="*/ 62 h 4031418"/>
              <a:gd name="connsiteX1" fmla="*/ 3334838 w 3503695"/>
              <a:gd name="connsiteY1" fmla="*/ 150223 h 4031418"/>
              <a:gd name="connsiteX2" fmla="*/ 3334838 w 3503695"/>
              <a:gd name="connsiteY2" fmla="*/ 3890810 h 4031418"/>
              <a:gd name="connsiteX3" fmla="*/ 174362 w 3503695"/>
              <a:gd name="connsiteY3" fmla="*/ 3890810 h 4031418"/>
              <a:gd name="connsiteX4" fmla="*/ 174362 w 3503695"/>
              <a:gd name="connsiteY4" fmla="*/ 150223 h 4031418"/>
              <a:gd name="connsiteX5" fmla="*/ 1744346 w 3503695"/>
              <a:gd name="connsiteY5" fmla="*/ 62 h 40314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03695" h="4031418">
                <a:moveTo>
                  <a:pt x="1744346" y="62"/>
                </a:moveTo>
                <a:cubicBezTo>
                  <a:pt x="2475376" y="-1972"/>
                  <a:pt x="3209826" y="46047"/>
                  <a:pt x="3334838" y="150223"/>
                </a:cubicBezTo>
                <a:cubicBezTo>
                  <a:pt x="3580957" y="358576"/>
                  <a:pt x="3537984" y="3718268"/>
                  <a:pt x="3334838" y="3890810"/>
                </a:cubicBezTo>
                <a:cubicBezTo>
                  <a:pt x="3127786" y="4063352"/>
                  <a:pt x="408761" y="4092652"/>
                  <a:pt x="174362" y="3890810"/>
                </a:cubicBezTo>
                <a:cubicBezTo>
                  <a:pt x="-63943" y="3688968"/>
                  <a:pt x="-52223" y="342299"/>
                  <a:pt x="174362" y="150223"/>
                </a:cubicBezTo>
                <a:cubicBezTo>
                  <a:pt x="285702" y="54185"/>
                  <a:pt x="1013315" y="2097"/>
                  <a:pt x="1744346" y="62"/>
                </a:cubicBez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</p:spPr>
        <p:txBody>
          <a:bodyPr wrap="square" tIns="182880" rtlCol="0">
            <a:noAutofit/>
          </a:bodyPr>
          <a:lstStyle>
            <a:lvl1pPr marL="0" indent="0" algn="ctr">
              <a:buNone/>
              <a:defRPr/>
            </a:lvl1pPr>
          </a:lstStyle>
          <a:p>
            <a:pPr rtl="0"/>
            <a:r>
              <a:rPr lang="hu-HU" smtClean="0"/>
              <a:t>Kép beszúrásához kattintson az ikonra</a:t>
            </a:r>
            <a:endParaRPr lang="hu-HU" dirty="0"/>
          </a:p>
        </p:txBody>
      </p:sp>
      <p:sp>
        <p:nvSpPr>
          <p:cNvPr id="12" name="Szabadkézi sokszög 5"/>
          <p:cNvSpPr>
            <a:spLocks/>
          </p:cNvSpPr>
          <p:nvPr/>
        </p:nvSpPr>
        <p:spPr bwMode="gray">
          <a:xfrm>
            <a:off x="816188" y="2478361"/>
            <a:ext cx="3146212" cy="1894677"/>
          </a:xfrm>
          <a:custGeom>
            <a:avLst/>
            <a:gdLst>
              <a:gd name="T0" fmla="*/ 870 w 933"/>
              <a:gd name="T1" fmla="*/ 64 h 1275"/>
              <a:gd name="T2" fmla="*/ 870 w 933"/>
              <a:gd name="T3" fmla="*/ 1213 h 1275"/>
              <a:gd name="T4" fmla="*/ 61 w 933"/>
              <a:gd name="T5" fmla="*/ 1213 h 1275"/>
              <a:gd name="T6" fmla="*/ 61 w 933"/>
              <a:gd name="T7" fmla="*/ 64 h 1275"/>
              <a:gd name="T8" fmla="*/ 870 w 933"/>
              <a:gd name="T9" fmla="*/ 64 h 12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33" h="1275">
                <a:moveTo>
                  <a:pt x="870" y="64"/>
                </a:moveTo>
                <a:cubicBezTo>
                  <a:pt x="933" y="128"/>
                  <a:pt x="922" y="1160"/>
                  <a:pt x="870" y="1213"/>
                </a:cubicBezTo>
                <a:cubicBezTo>
                  <a:pt x="817" y="1266"/>
                  <a:pt x="121" y="1275"/>
                  <a:pt x="61" y="1213"/>
                </a:cubicBezTo>
                <a:cubicBezTo>
                  <a:pt x="0" y="1151"/>
                  <a:pt x="3" y="123"/>
                  <a:pt x="61" y="64"/>
                </a:cubicBezTo>
                <a:cubicBezTo>
                  <a:pt x="118" y="5"/>
                  <a:pt x="806" y="0"/>
                  <a:pt x="870" y="64"/>
                </a:cubicBezTo>
                <a:close/>
              </a:path>
            </a:pathLst>
          </a:custGeom>
          <a:solidFill>
            <a:srgbClr val="FFFFFF"/>
          </a:solidFill>
          <a:effectLst>
            <a:outerShdw blurRad="317500" dist="63500" dir="2700000" algn="tl" rotWithShape="0">
              <a:prstClr val="black">
                <a:alpha val="3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hu-HU" dirty="0"/>
          </a:p>
        </p:txBody>
      </p:sp>
      <p:sp>
        <p:nvSpPr>
          <p:cNvPr id="13" name="Kép helyőrzője 12" descr="Üres helyőrző kép hozzáadásához. Kattintson a helyőrzőre, és jelölje ki a hozzáadni kívánt képet"/>
          <p:cNvSpPr>
            <a:spLocks noGrp="1"/>
          </p:cNvSpPr>
          <p:nvPr>
            <p:ph type="pic" sz="quarter" idx="16"/>
          </p:nvPr>
        </p:nvSpPr>
        <p:spPr>
          <a:xfrm>
            <a:off x="1013022" y="2631870"/>
            <a:ext cx="2752545" cy="1587658"/>
          </a:xfrm>
          <a:custGeom>
            <a:avLst/>
            <a:gdLst>
              <a:gd name="connsiteX0" fmla="*/ 1744346 w 3503695"/>
              <a:gd name="connsiteY0" fmla="*/ 62 h 4031418"/>
              <a:gd name="connsiteX1" fmla="*/ 3334838 w 3503695"/>
              <a:gd name="connsiteY1" fmla="*/ 150223 h 4031418"/>
              <a:gd name="connsiteX2" fmla="*/ 3334838 w 3503695"/>
              <a:gd name="connsiteY2" fmla="*/ 3890810 h 4031418"/>
              <a:gd name="connsiteX3" fmla="*/ 174362 w 3503695"/>
              <a:gd name="connsiteY3" fmla="*/ 3890810 h 4031418"/>
              <a:gd name="connsiteX4" fmla="*/ 174362 w 3503695"/>
              <a:gd name="connsiteY4" fmla="*/ 150223 h 4031418"/>
              <a:gd name="connsiteX5" fmla="*/ 1744346 w 3503695"/>
              <a:gd name="connsiteY5" fmla="*/ 62 h 40314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03695" h="4031418">
                <a:moveTo>
                  <a:pt x="1744346" y="62"/>
                </a:moveTo>
                <a:cubicBezTo>
                  <a:pt x="2475376" y="-1972"/>
                  <a:pt x="3209826" y="46047"/>
                  <a:pt x="3334838" y="150223"/>
                </a:cubicBezTo>
                <a:cubicBezTo>
                  <a:pt x="3580957" y="358576"/>
                  <a:pt x="3537984" y="3718268"/>
                  <a:pt x="3334838" y="3890810"/>
                </a:cubicBezTo>
                <a:cubicBezTo>
                  <a:pt x="3127786" y="4063352"/>
                  <a:pt x="408761" y="4092652"/>
                  <a:pt x="174362" y="3890810"/>
                </a:cubicBezTo>
                <a:cubicBezTo>
                  <a:pt x="-63943" y="3688968"/>
                  <a:pt x="-52223" y="342299"/>
                  <a:pt x="174362" y="150223"/>
                </a:cubicBezTo>
                <a:cubicBezTo>
                  <a:pt x="285702" y="54185"/>
                  <a:pt x="1013315" y="2097"/>
                  <a:pt x="1744346" y="62"/>
                </a:cubicBez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</p:spPr>
        <p:txBody>
          <a:bodyPr wrap="square" tIns="182880" rtlCol="0">
            <a:noAutofit/>
          </a:bodyPr>
          <a:lstStyle>
            <a:lvl1pPr marL="0" indent="0" algn="ctr">
              <a:buNone/>
              <a:defRPr/>
            </a:lvl1pPr>
          </a:lstStyle>
          <a:p>
            <a:pPr rtl="0"/>
            <a:r>
              <a:rPr lang="hu-HU" smtClean="0"/>
              <a:t>Kép beszúrásához kattintson az ikonra</a:t>
            </a:r>
            <a:endParaRPr lang="hu-HU" dirty="0"/>
          </a:p>
        </p:txBody>
      </p:sp>
      <p:sp>
        <p:nvSpPr>
          <p:cNvPr id="14" name="Szabadkézi sokszög 5"/>
          <p:cNvSpPr>
            <a:spLocks/>
          </p:cNvSpPr>
          <p:nvPr/>
        </p:nvSpPr>
        <p:spPr bwMode="gray">
          <a:xfrm>
            <a:off x="816188" y="4571999"/>
            <a:ext cx="3146212" cy="1894677"/>
          </a:xfrm>
          <a:custGeom>
            <a:avLst/>
            <a:gdLst>
              <a:gd name="T0" fmla="*/ 870 w 933"/>
              <a:gd name="T1" fmla="*/ 64 h 1275"/>
              <a:gd name="T2" fmla="*/ 870 w 933"/>
              <a:gd name="T3" fmla="*/ 1213 h 1275"/>
              <a:gd name="T4" fmla="*/ 61 w 933"/>
              <a:gd name="T5" fmla="*/ 1213 h 1275"/>
              <a:gd name="T6" fmla="*/ 61 w 933"/>
              <a:gd name="T7" fmla="*/ 64 h 1275"/>
              <a:gd name="T8" fmla="*/ 870 w 933"/>
              <a:gd name="T9" fmla="*/ 64 h 12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33" h="1275">
                <a:moveTo>
                  <a:pt x="870" y="64"/>
                </a:moveTo>
                <a:cubicBezTo>
                  <a:pt x="933" y="128"/>
                  <a:pt x="922" y="1160"/>
                  <a:pt x="870" y="1213"/>
                </a:cubicBezTo>
                <a:cubicBezTo>
                  <a:pt x="817" y="1266"/>
                  <a:pt x="121" y="1275"/>
                  <a:pt x="61" y="1213"/>
                </a:cubicBezTo>
                <a:cubicBezTo>
                  <a:pt x="0" y="1151"/>
                  <a:pt x="3" y="123"/>
                  <a:pt x="61" y="64"/>
                </a:cubicBezTo>
                <a:cubicBezTo>
                  <a:pt x="118" y="5"/>
                  <a:pt x="806" y="0"/>
                  <a:pt x="870" y="64"/>
                </a:cubicBezTo>
                <a:close/>
              </a:path>
            </a:pathLst>
          </a:custGeom>
          <a:solidFill>
            <a:srgbClr val="FFFFFF"/>
          </a:solidFill>
          <a:effectLst>
            <a:outerShdw blurRad="317500" dist="63500" dir="2700000" algn="tl" rotWithShape="0">
              <a:prstClr val="black">
                <a:alpha val="3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hu-HU" dirty="0"/>
          </a:p>
        </p:txBody>
      </p:sp>
      <p:sp>
        <p:nvSpPr>
          <p:cNvPr id="15" name="Kép helyőrzője 14" descr="Üres helyőrző kép hozzáadásához. Kattintson a helyőrzőre, és jelölje ki a hozzáadni kívánt képet"/>
          <p:cNvSpPr>
            <a:spLocks noGrp="1"/>
          </p:cNvSpPr>
          <p:nvPr>
            <p:ph type="pic" sz="quarter" idx="17"/>
          </p:nvPr>
        </p:nvSpPr>
        <p:spPr>
          <a:xfrm>
            <a:off x="1013022" y="4725508"/>
            <a:ext cx="2752545" cy="1587658"/>
          </a:xfrm>
          <a:custGeom>
            <a:avLst/>
            <a:gdLst>
              <a:gd name="connsiteX0" fmla="*/ 1744346 w 3503695"/>
              <a:gd name="connsiteY0" fmla="*/ 62 h 4031418"/>
              <a:gd name="connsiteX1" fmla="*/ 3334838 w 3503695"/>
              <a:gd name="connsiteY1" fmla="*/ 150223 h 4031418"/>
              <a:gd name="connsiteX2" fmla="*/ 3334838 w 3503695"/>
              <a:gd name="connsiteY2" fmla="*/ 3890810 h 4031418"/>
              <a:gd name="connsiteX3" fmla="*/ 174362 w 3503695"/>
              <a:gd name="connsiteY3" fmla="*/ 3890810 h 4031418"/>
              <a:gd name="connsiteX4" fmla="*/ 174362 w 3503695"/>
              <a:gd name="connsiteY4" fmla="*/ 150223 h 4031418"/>
              <a:gd name="connsiteX5" fmla="*/ 1744346 w 3503695"/>
              <a:gd name="connsiteY5" fmla="*/ 62 h 40314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03695" h="4031418">
                <a:moveTo>
                  <a:pt x="1744346" y="62"/>
                </a:moveTo>
                <a:cubicBezTo>
                  <a:pt x="2475376" y="-1972"/>
                  <a:pt x="3209826" y="46047"/>
                  <a:pt x="3334838" y="150223"/>
                </a:cubicBezTo>
                <a:cubicBezTo>
                  <a:pt x="3580957" y="358576"/>
                  <a:pt x="3537984" y="3718268"/>
                  <a:pt x="3334838" y="3890810"/>
                </a:cubicBezTo>
                <a:cubicBezTo>
                  <a:pt x="3127786" y="4063352"/>
                  <a:pt x="408761" y="4092652"/>
                  <a:pt x="174362" y="3890810"/>
                </a:cubicBezTo>
                <a:cubicBezTo>
                  <a:pt x="-63943" y="3688968"/>
                  <a:pt x="-52223" y="342299"/>
                  <a:pt x="174362" y="150223"/>
                </a:cubicBezTo>
                <a:cubicBezTo>
                  <a:pt x="285702" y="54185"/>
                  <a:pt x="1013315" y="2097"/>
                  <a:pt x="1744346" y="62"/>
                </a:cubicBez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</p:spPr>
        <p:txBody>
          <a:bodyPr wrap="square" tIns="182880" rtlCol="0">
            <a:noAutofit/>
          </a:bodyPr>
          <a:lstStyle>
            <a:lvl1pPr marL="0" indent="0" algn="ctr">
              <a:buNone/>
              <a:defRPr/>
            </a:lvl1pPr>
          </a:lstStyle>
          <a:p>
            <a:pPr rtl="0"/>
            <a:r>
              <a:rPr lang="hu-HU" smtClean="0"/>
              <a:t>Kép beszúrásához kattintson az ikonra</a:t>
            </a:r>
            <a:endParaRPr lang="hu-HU" dirty="0"/>
          </a:p>
        </p:txBody>
      </p:sp>
      <p:sp>
        <p:nvSpPr>
          <p:cNvPr id="20" name="Szabadkézi sokszög 5"/>
          <p:cNvSpPr>
            <a:spLocks/>
          </p:cNvSpPr>
          <p:nvPr/>
        </p:nvSpPr>
        <p:spPr bwMode="gray">
          <a:xfrm>
            <a:off x="4182533" y="3448511"/>
            <a:ext cx="5232399" cy="3020023"/>
          </a:xfrm>
          <a:custGeom>
            <a:avLst/>
            <a:gdLst>
              <a:gd name="T0" fmla="*/ 870 w 933"/>
              <a:gd name="T1" fmla="*/ 64 h 1275"/>
              <a:gd name="T2" fmla="*/ 870 w 933"/>
              <a:gd name="T3" fmla="*/ 1213 h 1275"/>
              <a:gd name="T4" fmla="*/ 61 w 933"/>
              <a:gd name="T5" fmla="*/ 1213 h 1275"/>
              <a:gd name="T6" fmla="*/ 61 w 933"/>
              <a:gd name="T7" fmla="*/ 64 h 1275"/>
              <a:gd name="T8" fmla="*/ 870 w 933"/>
              <a:gd name="T9" fmla="*/ 64 h 12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33" h="1275">
                <a:moveTo>
                  <a:pt x="870" y="64"/>
                </a:moveTo>
                <a:cubicBezTo>
                  <a:pt x="933" y="128"/>
                  <a:pt x="922" y="1160"/>
                  <a:pt x="870" y="1213"/>
                </a:cubicBezTo>
                <a:cubicBezTo>
                  <a:pt x="817" y="1266"/>
                  <a:pt x="121" y="1275"/>
                  <a:pt x="61" y="1213"/>
                </a:cubicBezTo>
                <a:cubicBezTo>
                  <a:pt x="0" y="1151"/>
                  <a:pt x="3" y="123"/>
                  <a:pt x="61" y="64"/>
                </a:cubicBezTo>
                <a:cubicBezTo>
                  <a:pt x="118" y="5"/>
                  <a:pt x="806" y="0"/>
                  <a:pt x="870" y="64"/>
                </a:cubicBezTo>
                <a:close/>
              </a:path>
            </a:pathLst>
          </a:custGeom>
          <a:solidFill>
            <a:srgbClr val="FFFFFF"/>
          </a:solidFill>
          <a:effectLst>
            <a:outerShdw blurRad="317500" dist="63500" dir="2700000" algn="tl" rotWithShape="0">
              <a:prstClr val="black">
                <a:alpha val="3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hu-HU" dirty="0"/>
          </a:p>
        </p:txBody>
      </p:sp>
      <p:sp>
        <p:nvSpPr>
          <p:cNvPr id="21" name="Kép helyőrzője 20" descr="Üres helyőrző kép hozzáadásához. Kattintson a helyőrzőre, és jelölje ki a hozzáadni kívánt képet"/>
          <p:cNvSpPr>
            <a:spLocks noGrp="1"/>
          </p:cNvSpPr>
          <p:nvPr>
            <p:ph type="pic" sz="quarter" idx="18"/>
          </p:nvPr>
        </p:nvSpPr>
        <p:spPr>
          <a:xfrm>
            <a:off x="4424435" y="3619782"/>
            <a:ext cx="4748594" cy="2677481"/>
          </a:xfrm>
          <a:custGeom>
            <a:avLst/>
            <a:gdLst>
              <a:gd name="connsiteX0" fmla="*/ 1744346 w 3503695"/>
              <a:gd name="connsiteY0" fmla="*/ 62 h 4031418"/>
              <a:gd name="connsiteX1" fmla="*/ 3334838 w 3503695"/>
              <a:gd name="connsiteY1" fmla="*/ 150223 h 4031418"/>
              <a:gd name="connsiteX2" fmla="*/ 3334838 w 3503695"/>
              <a:gd name="connsiteY2" fmla="*/ 3890810 h 4031418"/>
              <a:gd name="connsiteX3" fmla="*/ 174362 w 3503695"/>
              <a:gd name="connsiteY3" fmla="*/ 3890810 h 4031418"/>
              <a:gd name="connsiteX4" fmla="*/ 174362 w 3503695"/>
              <a:gd name="connsiteY4" fmla="*/ 150223 h 4031418"/>
              <a:gd name="connsiteX5" fmla="*/ 1744346 w 3503695"/>
              <a:gd name="connsiteY5" fmla="*/ 62 h 40314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03695" h="4031418">
                <a:moveTo>
                  <a:pt x="1744346" y="62"/>
                </a:moveTo>
                <a:cubicBezTo>
                  <a:pt x="2475376" y="-1972"/>
                  <a:pt x="3209826" y="46047"/>
                  <a:pt x="3334838" y="150223"/>
                </a:cubicBezTo>
                <a:cubicBezTo>
                  <a:pt x="3580957" y="358576"/>
                  <a:pt x="3537984" y="3718268"/>
                  <a:pt x="3334838" y="3890810"/>
                </a:cubicBezTo>
                <a:cubicBezTo>
                  <a:pt x="3127786" y="4063352"/>
                  <a:pt x="408761" y="4092652"/>
                  <a:pt x="174362" y="3890810"/>
                </a:cubicBezTo>
                <a:cubicBezTo>
                  <a:pt x="-63943" y="3688968"/>
                  <a:pt x="-52223" y="342299"/>
                  <a:pt x="174362" y="150223"/>
                </a:cubicBezTo>
                <a:cubicBezTo>
                  <a:pt x="285702" y="54185"/>
                  <a:pt x="1013315" y="2097"/>
                  <a:pt x="1744346" y="62"/>
                </a:cubicBez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</p:spPr>
        <p:txBody>
          <a:bodyPr wrap="square" tIns="365760" rtlCol="0">
            <a:noAutofit/>
          </a:bodyPr>
          <a:lstStyle>
            <a:lvl1pPr marL="0" indent="0" algn="ctr">
              <a:buNone/>
              <a:defRPr/>
            </a:lvl1pPr>
          </a:lstStyle>
          <a:p>
            <a:pPr rtl="0"/>
            <a:r>
              <a:rPr lang="hu-HU" smtClean="0"/>
              <a:t>Kép beszúrásához kattintson az ikonra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8646726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hu-HU" smtClean="0"/>
              <a:t>Mintacím szerkesztése</a:t>
            </a:r>
            <a:endParaRPr lang="hu-HU" dirty="0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/>
          <a:p>
            <a:pPr lvl="0" rtl="0"/>
            <a:r>
              <a:rPr lang="hu-HU" smtClean="0"/>
              <a:t>Mintaszöveg szerkesztése</a:t>
            </a:r>
          </a:p>
          <a:p>
            <a:pPr lvl="1" rtl="0"/>
            <a:r>
              <a:rPr lang="hu-HU" smtClean="0"/>
              <a:t>Második szint</a:t>
            </a:r>
          </a:p>
          <a:p>
            <a:pPr lvl="2" rtl="0"/>
            <a:r>
              <a:rPr lang="hu-HU" smtClean="0"/>
              <a:t>Harmadik szint</a:t>
            </a:r>
          </a:p>
          <a:p>
            <a:pPr lvl="3" rtl="0"/>
            <a:r>
              <a:rPr lang="hu-HU" smtClean="0"/>
              <a:t>Negyedik szint</a:t>
            </a:r>
          </a:p>
          <a:p>
            <a:pPr lvl="4" rtl="0"/>
            <a:r>
              <a:rPr lang="hu-HU" smtClean="0"/>
              <a:t>Ötödik szint</a:t>
            </a:r>
            <a:endParaRPr lang="hu-HU" dirty="0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hu-HU" dirty="0" smtClean="0"/>
              <a:t>Élőláb beszúrása</a:t>
            </a:r>
            <a:endParaRPr lang="hu-HU" dirty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9640CC6B-2F90-432C-95EF-CC12257FCD5C}" type="datetime1">
              <a:rPr lang="hu-HU" smtClean="0"/>
              <a:t>2023. 02. 28.</a:t>
            </a:fld>
            <a:endParaRPr lang="hu-HU" dirty="0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89D71E3-7D81-4C24-B9D8-6B108755C64C}" type="slidenum">
              <a:rPr lang="hu-HU" smtClean="0"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4432610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8839200" y="365125"/>
            <a:ext cx="1828799" cy="4940300"/>
          </a:xfrm>
        </p:spPr>
        <p:txBody>
          <a:bodyPr vert="eaVert" rtlCol="0"/>
          <a:lstStyle/>
          <a:p>
            <a:pPr rtl="0"/>
            <a:r>
              <a:rPr lang="hu-HU" smtClean="0"/>
              <a:t>Mintacím szerkesztése</a:t>
            </a:r>
            <a:endParaRPr lang="hu-HU" dirty="0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1524000" y="365125"/>
            <a:ext cx="6858000" cy="4940300"/>
          </a:xfrm>
        </p:spPr>
        <p:txBody>
          <a:bodyPr vert="eaVert" rtlCol="0"/>
          <a:lstStyle/>
          <a:p>
            <a:pPr lvl="0" rtl="0"/>
            <a:r>
              <a:rPr lang="hu-HU" smtClean="0"/>
              <a:t>Mintaszöveg szerkesztése</a:t>
            </a:r>
          </a:p>
          <a:p>
            <a:pPr lvl="1" rtl="0"/>
            <a:r>
              <a:rPr lang="hu-HU" smtClean="0"/>
              <a:t>Második szint</a:t>
            </a:r>
          </a:p>
          <a:p>
            <a:pPr lvl="2" rtl="0"/>
            <a:r>
              <a:rPr lang="hu-HU" smtClean="0"/>
              <a:t>Harmadik szint</a:t>
            </a:r>
          </a:p>
          <a:p>
            <a:pPr lvl="3" rtl="0"/>
            <a:r>
              <a:rPr lang="hu-HU" smtClean="0"/>
              <a:t>Negyedik szint</a:t>
            </a:r>
          </a:p>
          <a:p>
            <a:pPr lvl="4" rtl="0"/>
            <a:r>
              <a:rPr lang="hu-HU" smtClean="0"/>
              <a:t>Ötödik szint</a:t>
            </a:r>
            <a:endParaRPr lang="hu-HU" dirty="0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hu-HU" dirty="0" smtClean="0"/>
              <a:t>Élőláb beszúrása</a:t>
            </a:r>
            <a:endParaRPr lang="hu-HU" dirty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649EBBA2-1908-40B5-83CB-9621CC39D6E6}" type="datetime1">
              <a:rPr lang="hu-HU" smtClean="0"/>
              <a:t>2023. 02. 28.</a:t>
            </a:fld>
            <a:endParaRPr lang="hu-HU" dirty="0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89D71E3-7D81-4C24-B9D8-6B108755C64C}" type="slidenum">
              <a:rPr lang="hu-HU" smtClean="0"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9262447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>
            <a:lvl1pPr rtl="0">
              <a:defRPr/>
            </a:lvl1pPr>
          </a:lstStyle>
          <a:p>
            <a:pPr rtl="0"/>
            <a:r>
              <a:rPr lang="hu-HU" dirty="0" smtClean="0"/>
              <a:t>Mintacím stílusának szerkesztése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 rtl="0"/>
            <a:r>
              <a:rPr lang="hu-HU" smtClean="0"/>
              <a:t>Mintaszöveg szerkesztése</a:t>
            </a:r>
          </a:p>
          <a:p>
            <a:pPr lvl="1" rtl="0"/>
            <a:r>
              <a:rPr lang="hu-HU" smtClean="0"/>
              <a:t>Második szint</a:t>
            </a:r>
          </a:p>
          <a:p>
            <a:pPr lvl="2" rtl="0"/>
            <a:r>
              <a:rPr lang="hu-HU" smtClean="0"/>
              <a:t>Harmadik szint</a:t>
            </a:r>
          </a:p>
          <a:p>
            <a:pPr lvl="3" rtl="0"/>
            <a:r>
              <a:rPr lang="hu-HU" smtClean="0"/>
              <a:t>Negyedik szint</a:t>
            </a:r>
          </a:p>
          <a:p>
            <a:pPr lvl="4" rtl="0"/>
            <a:r>
              <a:rPr lang="hu-HU" smtClean="0"/>
              <a:t>Ötödik szint</a:t>
            </a:r>
            <a:endParaRPr lang="hu-HU" dirty="0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hu-HU" dirty="0" smtClean="0"/>
              <a:t>Élőláb beszúrása</a:t>
            </a:r>
            <a:endParaRPr lang="hu-HU" dirty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F3845EC2-084B-4119-ADE0-91C3C310B386}" type="datetime1">
              <a:rPr lang="hu-HU" smtClean="0"/>
              <a:t>2023. 02. 28.</a:t>
            </a:fld>
            <a:endParaRPr lang="hu-HU" dirty="0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89D71E3-7D81-4C24-B9D8-6B108755C64C}" type="slidenum">
              <a:rPr lang="hu-HU" noProof="0" smtClean="0"/>
              <a:t>‹#›</a:t>
            </a:fld>
            <a:endParaRPr lang="hu-HU" noProof="0" dirty="0"/>
          </a:p>
        </p:txBody>
      </p:sp>
    </p:spTree>
    <p:extLst>
      <p:ext uri="{BB962C8B-B14F-4D97-AF65-F5344CB8AC3E}">
        <p14:creationId xmlns:p14="http://schemas.microsoft.com/office/powerpoint/2010/main" val="10357397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Kép 6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4" t="422"/>
          <a:stretch/>
        </p:blipFill>
        <p:spPr>
          <a:xfrm>
            <a:off x="0" y="0"/>
            <a:ext cx="12188952" cy="6857176"/>
          </a:xfrm>
          <a:prstGeom prst="rect">
            <a:avLst/>
          </a:prstGeom>
        </p:spPr>
      </p:pic>
      <p:sp>
        <p:nvSpPr>
          <p:cNvPr id="2" name="Cím 1"/>
          <p:cNvSpPr>
            <a:spLocks noGrp="1"/>
          </p:cNvSpPr>
          <p:nvPr>
            <p:ph type="title" hasCustomPrompt="1"/>
          </p:nvPr>
        </p:nvSpPr>
        <p:spPr>
          <a:xfrm>
            <a:off x="3352800" y="533400"/>
            <a:ext cx="7315200" cy="1828800"/>
          </a:xfrm>
        </p:spPr>
        <p:txBody>
          <a:bodyPr rtlCol="0" anchor="b">
            <a:normAutofit/>
          </a:bodyPr>
          <a:lstStyle>
            <a:lvl1pPr rtl="0">
              <a:defRPr sz="4400"/>
            </a:lvl1pPr>
          </a:lstStyle>
          <a:p>
            <a:pPr rtl="0"/>
            <a:r>
              <a:rPr lang="hu-HU" dirty="0" smtClean="0"/>
              <a:t>Mintacím stílusának szerkesztése</a:t>
            </a:r>
            <a:endParaRPr lang="hu-HU" dirty="0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3352800" y="2438400"/>
            <a:ext cx="5486400" cy="914400"/>
          </a:xfrm>
        </p:spPr>
        <p:txBody>
          <a:bodyPr rtlCol="0">
            <a:normAutofit/>
          </a:bodyPr>
          <a:lstStyle>
            <a:lvl1pPr marL="0" indent="0">
              <a:spcBef>
                <a:spcPts val="1200"/>
              </a:spcBef>
              <a:buNone/>
              <a:defRPr sz="240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hu-HU" smtClean="0"/>
              <a:t>Mintaszöveg szerkesztése</a:t>
            </a:r>
          </a:p>
        </p:txBody>
      </p:sp>
    </p:spTree>
    <p:extLst>
      <p:ext uri="{BB962C8B-B14F-4D97-AF65-F5344CB8AC3E}">
        <p14:creationId xmlns:p14="http://schemas.microsoft.com/office/powerpoint/2010/main" val="22795087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ét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hu-HU" smtClean="0"/>
              <a:t>Mintacím szerkesztése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1524000" y="1825625"/>
            <a:ext cx="4389120" cy="3474720"/>
          </a:xfrm>
        </p:spPr>
        <p:txBody>
          <a:bodyPr rtlCol="0"/>
          <a:lstStyle/>
          <a:p>
            <a:pPr lvl="0" rtl="0"/>
            <a:r>
              <a:rPr lang="hu-HU" smtClean="0"/>
              <a:t>Mintaszöveg szerkesztése</a:t>
            </a:r>
          </a:p>
          <a:p>
            <a:pPr lvl="1" rtl="0"/>
            <a:r>
              <a:rPr lang="hu-HU" smtClean="0"/>
              <a:t>Második szint</a:t>
            </a:r>
          </a:p>
          <a:p>
            <a:pPr lvl="2" rtl="0"/>
            <a:r>
              <a:rPr lang="hu-HU" smtClean="0"/>
              <a:t>Harmadik szint</a:t>
            </a:r>
          </a:p>
          <a:p>
            <a:pPr lvl="3" rtl="0"/>
            <a:r>
              <a:rPr lang="hu-HU" smtClean="0"/>
              <a:t>Negyedik szint</a:t>
            </a:r>
          </a:p>
          <a:p>
            <a:pPr lvl="4" rtl="0"/>
            <a:r>
              <a:rPr lang="hu-HU" smtClean="0"/>
              <a:t>Ötödik szint</a:t>
            </a:r>
            <a:endParaRPr lang="hu-HU" dirty="0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6278880" y="1825625"/>
            <a:ext cx="4389120" cy="3474720"/>
          </a:xfrm>
        </p:spPr>
        <p:txBody>
          <a:bodyPr rtlCol="0"/>
          <a:lstStyle/>
          <a:p>
            <a:pPr lvl="0" rtl="0"/>
            <a:r>
              <a:rPr lang="hu-HU" smtClean="0"/>
              <a:t>Mintaszöveg szerkesztése</a:t>
            </a:r>
          </a:p>
          <a:p>
            <a:pPr lvl="1" rtl="0"/>
            <a:r>
              <a:rPr lang="hu-HU" smtClean="0"/>
              <a:t>Második szint</a:t>
            </a:r>
          </a:p>
          <a:p>
            <a:pPr lvl="2" rtl="0"/>
            <a:r>
              <a:rPr lang="hu-HU" smtClean="0"/>
              <a:t>Harmadik szint</a:t>
            </a:r>
          </a:p>
          <a:p>
            <a:pPr lvl="3" rtl="0"/>
            <a:r>
              <a:rPr lang="hu-HU" smtClean="0"/>
              <a:t>Negyedik szint</a:t>
            </a:r>
          </a:p>
          <a:p>
            <a:pPr lvl="4" rtl="0"/>
            <a:r>
              <a:rPr lang="hu-HU" smtClean="0"/>
              <a:t>Ötödik szint</a:t>
            </a:r>
            <a:endParaRPr lang="hu-HU" dirty="0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hu-HU" dirty="0" smtClean="0"/>
              <a:t>Élőláb beszúrása</a:t>
            </a:r>
            <a:endParaRPr lang="hu-HU" dirty="0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81484201-DA77-40B0-999F-CEC2B241B2E9}" type="datetime1">
              <a:rPr lang="hu-HU" noProof="0" smtClean="0"/>
              <a:t>2023. 02. 28.</a:t>
            </a:fld>
            <a:endParaRPr lang="hu-HU" noProof="0" dirty="0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89D71E3-7D81-4C24-B9D8-6B108755C64C}" type="slidenum">
              <a:rPr lang="hu-HU" noProof="0" smtClean="0"/>
              <a:t>‹#›</a:t>
            </a:fld>
            <a:endParaRPr lang="hu-HU" noProof="0" dirty="0"/>
          </a:p>
        </p:txBody>
      </p:sp>
    </p:spTree>
    <p:extLst>
      <p:ext uri="{BB962C8B-B14F-4D97-AF65-F5344CB8AC3E}">
        <p14:creationId xmlns:p14="http://schemas.microsoft.com/office/powerpoint/2010/main" val="16253026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hu-HU" smtClean="0"/>
              <a:t>Mintacím szerkesztése</a:t>
            </a:r>
            <a:endParaRPr lang="hu-HU" dirty="0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1524000" y="1828799"/>
            <a:ext cx="4389120" cy="795867"/>
          </a:xfrm>
        </p:spPr>
        <p:txBody>
          <a:bodyPr rtlCol="0" anchor="ctr">
            <a:normAutofit/>
          </a:bodyPr>
          <a:lstStyle>
            <a:lvl1pPr marL="0" indent="0">
              <a:spcBef>
                <a:spcPts val="0"/>
              </a:spcBef>
              <a:buNone/>
              <a:defRPr sz="2400" b="0">
                <a:solidFill>
                  <a:schemeClr val="accent4">
                    <a:lumMod val="7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1524000" y="2624666"/>
            <a:ext cx="4389120" cy="2675467"/>
          </a:xfrm>
        </p:spPr>
        <p:txBody>
          <a:bodyPr rtlCol="0"/>
          <a:lstStyle/>
          <a:p>
            <a:pPr lvl="0" rtl="0"/>
            <a:r>
              <a:rPr lang="hu-HU" smtClean="0"/>
              <a:t>Mintaszöveg szerkesztése</a:t>
            </a:r>
          </a:p>
          <a:p>
            <a:pPr lvl="1" rtl="0"/>
            <a:r>
              <a:rPr lang="hu-HU" smtClean="0"/>
              <a:t>Második szint</a:t>
            </a:r>
          </a:p>
          <a:p>
            <a:pPr lvl="2" rtl="0"/>
            <a:r>
              <a:rPr lang="hu-HU" smtClean="0"/>
              <a:t>Harmadik szint</a:t>
            </a:r>
          </a:p>
          <a:p>
            <a:pPr lvl="3" rtl="0"/>
            <a:r>
              <a:rPr lang="hu-HU" smtClean="0"/>
              <a:t>Negyedik szint</a:t>
            </a:r>
          </a:p>
          <a:p>
            <a:pPr lvl="4" rtl="0"/>
            <a:r>
              <a:rPr lang="hu-HU" smtClean="0"/>
              <a:t>Ötödik szint</a:t>
            </a:r>
            <a:endParaRPr lang="hu-HU" dirty="0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6278880" y="1828799"/>
            <a:ext cx="4389120" cy="795867"/>
          </a:xfrm>
        </p:spPr>
        <p:txBody>
          <a:bodyPr rtlCol="0" anchor="ctr">
            <a:normAutofit/>
          </a:bodyPr>
          <a:lstStyle>
            <a:lvl1pPr marL="0" indent="0">
              <a:spcBef>
                <a:spcPts val="0"/>
              </a:spcBef>
              <a:buNone/>
              <a:defRPr sz="2400" b="0">
                <a:solidFill>
                  <a:schemeClr val="accent4">
                    <a:lumMod val="7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6278880" y="2624666"/>
            <a:ext cx="4389120" cy="2675467"/>
          </a:xfrm>
        </p:spPr>
        <p:txBody>
          <a:bodyPr rtlCol="0"/>
          <a:lstStyle/>
          <a:p>
            <a:pPr lvl="0" rtl="0"/>
            <a:r>
              <a:rPr lang="hu-HU" smtClean="0"/>
              <a:t>Mintaszöveg szerkesztése</a:t>
            </a:r>
          </a:p>
          <a:p>
            <a:pPr lvl="1" rtl="0"/>
            <a:r>
              <a:rPr lang="hu-HU" smtClean="0"/>
              <a:t>Második szint</a:t>
            </a:r>
          </a:p>
          <a:p>
            <a:pPr lvl="2" rtl="0"/>
            <a:r>
              <a:rPr lang="hu-HU" smtClean="0"/>
              <a:t>Harmadik szint</a:t>
            </a:r>
          </a:p>
          <a:p>
            <a:pPr lvl="3" rtl="0"/>
            <a:r>
              <a:rPr lang="hu-HU" smtClean="0"/>
              <a:t>Negyedik szint</a:t>
            </a:r>
          </a:p>
          <a:p>
            <a:pPr lvl="4" rtl="0"/>
            <a:r>
              <a:rPr lang="hu-HU" smtClean="0"/>
              <a:t>Ötödik szint</a:t>
            </a:r>
            <a:endParaRPr lang="hu-HU" dirty="0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hu-HU" dirty="0" smtClean="0"/>
              <a:t>Élőláb beszúrása</a:t>
            </a:r>
            <a:endParaRPr lang="hu-HU" dirty="0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CFF0F38-342B-4869-AF52-85ECE740994B}" type="datetime1">
              <a:rPr lang="hu-HU" noProof="0" smtClean="0"/>
              <a:t>2023. 02. 28.</a:t>
            </a:fld>
            <a:endParaRPr lang="hu-HU" noProof="0" dirty="0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89D71E3-7D81-4C24-B9D8-6B108755C64C}" type="slidenum">
              <a:rPr lang="hu-HU" noProof="0" smtClean="0"/>
              <a:t>‹#›</a:t>
            </a:fld>
            <a:endParaRPr lang="hu-HU" noProof="0" dirty="0"/>
          </a:p>
        </p:txBody>
      </p:sp>
    </p:spTree>
    <p:extLst>
      <p:ext uri="{BB962C8B-B14F-4D97-AF65-F5344CB8AC3E}">
        <p14:creationId xmlns:p14="http://schemas.microsoft.com/office/powerpoint/2010/main" val="29000862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hu-HU" smtClean="0"/>
              <a:t>Mintacím szerkesztése</a:t>
            </a:r>
            <a:endParaRPr lang="hu-HU" dirty="0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hu-HU" dirty="0" smtClean="0"/>
              <a:t>Élőláb beszúrása</a:t>
            </a:r>
            <a:endParaRPr lang="hu-HU" dirty="0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94B1593-11B5-4CB5-88EC-5890192B40BC}" type="datetime1">
              <a:rPr lang="hu-HU" smtClean="0"/>
              <a:t>2023. 02. 28.</a:t>
            </a:fld>
            <a:endParaRPr lang="hu-HU" dirty="0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89D71E3-7D81-4C24-B9D8-6B108755C64C}" type="slidenum">
              <a:rPr lang="hu-HU" smtClean="0"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6450255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hu-HU" dirty="0" smtClean="0"/>
              <a:t>Élőláb beszúrása</a:t>
            </a:r>
            <a:endParaRPr lang="hu-HU" dirty="0"/>
          </a:p>
        </p:txBody>
      </p:sp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A31FCDB9-ECD4-4D3A-A163-F799B6865D12}" type="datetime1">
              <a:rPr lang="hu-HU" noProof="0" smtClean="0"/>
              <a:t>2023. 02. 28.</a:t>
            </a:fld>
            <a:endParaRPr lang="hu-HU" noProof="0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89D71E3-7D81-4C24-B9D8-6B108755C64C}" type="slidenum">
              <a:rPr lang="hu-HU" noProof="0" smtClean="0"/>
              <a:t>‹#›</a:t>
            </a:fld>
            <a:endParaRPr lang="hu-HU" noProof="0" dirty="0"/>
          </a:p>
        </p:txBody>
      </p:sp>
    </p:spTree>
    <p:extLst>
      <p:ext uri="{BB962C8B-B14F-4D97-AF65-F5344CB8AC3E}">
        <p14:creationId xmlns:p14="http://schemas.microsoft.com/office/powerpoint/2010/main" val="35800713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 rtlCol="0" anchor="b"/>
          <a:lstStyle>
            <a:lvl1pPr>
              <a:defRPr sz="3200"/>
            </a:lvl1pPr>
          </a:lstStyle>
          <a:p>
            <a:pPr rtl="0"/>
            <a:r>
              <a:rPr lang="hu-HU" smtClean="0"/>
              <a:t>Mintacím szerkesztése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724400" y="1828800"/>
            <a:ext cx="5943600" cy="3476625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rtl="0"/>
            <a:r>
              <a:rPr lang="hu-HU" smtClean="0"/>
              <a:t>Mintaszöveg szerkesztése</a:t>
            </a:r>
          </a:p>
          <a:p>
            <a:pPr lvl="1" rtl="0"/>
            <a:r>
              <a:rPr lang="hu-HU" smtClean="0"/>
              <a:t>Második szint</a:t>
            </a:r>
          </a:p>
          <a:p>
            <a:pPr lvl="2" rtl="0"/>
            <a:r>
              <a:rPr lang="hu-HU" smtClean="0"/>
              <a:t>Harmadik szint</a:t>
            </a:r>
          </a:p>
          <a:p>
            <a:pPr lvl="3" rtl="0"/>
            <a:r>
              <a:rPr lang="hu-HU" smtClean="0"/>
              <a:t>Negyedik szint</a:t>
            </a:r>
          </a:p>
          <a:p>
            <a:pPr lvl="4" rtl="0"/>
            <a:r>
              <a:rPr lang="hu-HU" smtClean="0"/>
              <a:t>Ötödik szint</a:t>
            </a:r>
            <a:endParaRPr lang="hu-HU" dirty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523999" y="1828800"/>
            <a:ext cx="2926080" cy="3476625"/>
          </a:xfrm>
        </p:spPr>
        <p:txBody>
          <a:bodyPr rtlCol="0">
            <a:normAutofit/>
          </a:bodyPr>
          <a:lstStyle>
            <a:lvl1pPr marL="0" indent="0">
              <a:spcBef>
                <a:spcPts val="1200"/>
              </a:spcBef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hu-HU" smtClean="0"/>
              <a:t>Mintaszöveg szerkesztése</a:t>
            </a: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hu-HU" dirty="0" smtClean="0"/>
              <a:t>Élőláb beszúrása</a:t>
            </a:r>
            <a:endParaRPr lang="hu-HU" dirty="0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A186C30D-0040-43C1-BC3D-6606FB3844D4}" type="datetime1">
              <a:rPr lang="hu-HU" noProof="0" smtClean="0"/>
              <a:t>2023. 02. 28.</a:t>
            </a:fld>
            <a:endParaRPr lang="hu-HU" noProof="0" dirty="0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89D71E3-7D81-4C24-B9D8-6B108755C64C}" type="slidenum">
              <a:rPr lang="hu-HU" noProof="0" smtClean="0"/>
              <a:t>‹#›</a:t>
            </a:fld>
            <a:endParaRPr lang="hu-HU" noProof="0" dirty="0"/>
          </a:p>
        </p:txBody>
      </p:sp>
    </p:spTree>
    <p:extLst>
      <p:ext uri="{BB962C8B-B14F-4D97-AF65-F5344CB8AC3E}">
        <p14:creationId xmlns:p14="http://schemas.microsoft.com/office/powerpoint/2010/main" val="8073542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zabadkézi sokszög 5"/>
          <p:cNvSpPr>
            <a:spLocks/>
          </p:cNvSpPr>
          <p:nvPr/>
        </p:nvSpPr>
        <p:spPr bwMode="gray">
          <a:xfrm>
            <a:off x="804333" y="1695450"/>
            <a:ext cx="5596467" cy="3295650"/>
          </a:xfrm>
          <a:custGeom>
            <a:avLst/>
            <a:gdLst>
              <a:gd name="T0" fmla="*/ 1279 w 1347"/>
              <a:gd name="T1" fmla="*/ 919 h 986"/>
              <a:gd name="T2" fmla="*/ 65 w 1347"/>
              <a:gd name="T3" fmla="*/ 919 h 986"/>
              <a:gd name="T4" fmla="*/ 65 w 1347"/>
              <a:gd name="T5" fmla="*/ 64 h 986"/>
              <a:gd name="T6" fmla="*/ 1279 w 1347"/>
              <a:gd name="T7" fmla="*/ 64 h 986"/>
              <a:gd name="T8" fmla="*/ 1279 w 1347"/>
              <a:gd name="T9" fmla="*/ 919 h 9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347" h="986">
                <a:moveTo>
                  <a:pt x="1279" y="919"/>
                </a:moveTo>
                <a:cubicBezTo>
                  <a:pt x="1211" y="986"/>
                  <a:pt x="121" y="974"/>
                  <a:pt x="65" y="919"/>
                </a:cubicBezTo>
                <a:cubicBezTo>
                  <a:pt x="9" y="863"/>
                  <a:pt x="0" y="128"/>
                  <a:pt x="65" y="64"/>
                </a:cubicBezTo>
                <a:cubicBezTo>
                  <a:pt x="130" y="0"/>
                  <a:pt x="1217" y="3"/>
                  <a:pt x="1279" y="64"/>
                </a:cubicBezTo>
                <a:cubicBezTo>
                  <a:pt x="1341" y="125"/>
                  <a:pt x="1347" y="852"/>
                  <a:pt x="1279" y="919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ffectLst>
            <a:outerShdw blurRad="317500" dist="63500" dir="2700000" algn="tl" rotWithShape="0">
              <a:prstClr val="black">
                <a:alpha val="30000"/>
              </a:prstClr>
            </a:outerShdw>
          </a:effectLst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hu-HU" dirty="0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 rtlCol="0" anchor="b"/>
          <a:lstStyle>
            <a:lvl1pPr>
              <a:defRPr sz="3200"/>
            </a:lvl1pPr>
          </a:lstStyle>
          <a:p>
            <a:pPr rtl="0"/>
            <a:r>
              <a:rPr lang="hu-HU" smtClean="0"/>
              <a:t>Mintacím szerkesztése</a:t>
            </a:r>
            <a:endParaRPr lang="hu-HU" dirty="0"/>
          </a:p>
        </p:txBody>
      </p:sp>
      <p:sp>
        <p:nvSpPr>
          <p:cNvPr id="12" name="Kép helyőrzője 11" descr="Üres helyőrző kép hozzáadásához. Kattintson a helyőrzőre, és jelölje ki a hozzáadni kívánt képet"/>
          <p:cNvSpPr>
            <a:spLocks noGrp="1"/>
          </p:cNvSpPr>
          <p:nvPr>
            <p:ph type="pic" idx="1"/>
          </p:nvPr>
        </p:nvSpPr>
        <p:spPr>
          <a:xfrm>
            <a:off x="1006022" y="1874520"/>
            <a:ext cx="5193089" cy="2937510"/>
          </a:xfrm>
          <a:custGeom>
            <a:avLst/>
            <a:gdLst>
              <a:gd name="connsiteX0" fmla="*/ 2531359 w 5066932"/>
              <a:gd name="connsiteY0" fmla="*/ 21 h 2945784"/>
              <a:gd name="connsiteX1" fmla="*/ 4878015 w 5066932"/>
              <a:gd name="connsiteY1" fmla="*/ 145719 h 2945784"/>
              <a:gd name="connsiteX2" fmla="*/ 4878015 w 5066932"/>
              <a:gd name="connsiteY2" fmla="*/ 2803241 h 2945784"/>
              <a:gd name="connsiteX3" fmla="*/ 175988 w 5066932"/>
              <a:gd name="connsiteY3" fmla="*/ 2803241 h 2945784"/>
              <a:gd name="connsiteX4" fmla="*/ 175988 w 5066932"/>
              <a:gd name="connsiteY4" fmla="*/ 145719 h 2945784"/>
              <a:gd name="connsiteX5" fmla="*/ 2531359 w 5066932"/>
              <a:gd name="connsiteY5" fmla="*/ 21 h 29457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066932" h="2945784">
                <a:moveTo>
                  <a:pt x="2531359" y="21"/>
                </a:moveTo>
                <a:cubicBezTo>
                  <a:pt x="3645379" y="1187"/>
                  <a:pt x="4757946" y="50918"/>
                  <a:pt x="4878015" y="145719"/>
                </a:cubicBezTo>
                <a:cubicBezTo>
                  <a:pt x="5118151" y="335320"/>
                  <a:pt x="5141390" y="2594991"/>
                  <a:pt x="4878015" y="2803241"/>
                </a:cubicBezTo>
                <a:cubicBezTo>
                  <a:pt x="4614639" y="3011491"/>
                  <a:pt x="392886" y="2974193"/>
                  <a:pt x="175988" y="2803241"/>
                </a:cubicBezTo>
                <a:cubicBezTo>
                  <a:pt x="-40909" y="2629181"/>
                  <a:pt x="-75768" y="344644"/>
                  <a:pt x="175988" y="145719"/>
                </a:cubicBezTo>
                <a:cubicBezTo>
                  <a:pt x="301866" y="46256"/>
                  <a:pt x="1417339" y="-1144"/>
                  <a:pt x="2531359" y="21"/>
                </a:cubicBez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</p:spPr>
        <p:txBody>
          <a:bodyPr wrap="square" tIns="365760" rtlCol="0">
            <a:no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hu-HU" noProof="0" smtClean="0"/>
              <a:t>Kép beszúrásához kattintson az ikonra</a:t>
            </a:r>
            <a:endParaRPr lang="hu-HU" noProof="0" dirty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7010400" y="2245995"/>
            <a:ext cx="3657600" cy="2194560"/>
          </a:xfrm>
        </p:spPr>
        <p:txBody>
          <a:bodyPr rtlCol="0">
            <a:normAutofit/>
          </a:bodyPr>
          <a:lstStyle>
            <a:lvl1pPr marL="0" indent="0">
              <a:spcBef>
                <a:spcPts val="1200"/>
              </a:spcBef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hu-HU" noProof="0" smtClean="0"/>
              <a:t>Mintaszöveg szerkesztése</a:t>
            </a: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hu-HU" dirty="0" smtClean="0"/>
              <a:t>Élőláb beszúrása</a:t>
            </a:r>
            <a:endParaRPr lang="hu-HU" dirty="0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E0097C66-F58A-4023-B77A-4AA08493BE58}" type="datetime1">
              <a:rPr lang="hu-HU" smtClean="0"/>
              <a:t>2023. 02. 28.</a:t>
            </a:fld>
            <a:endParaRPr lang="hu-HU" dirty="0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89D71E3-7D81-4C24-B9D8-6B108755C64C}" type="slidenum">
              <a:rPr lang="hu-HU" smtClean="0"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6513188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Kép 6"/>
          <p:cNvPicPr>
            <a:picLocks noChangeAspect="1"/>
          </p:cNvPicPr>
          <p:nvPr userDrawn="1"/>
        </p:nvPicPr>
        <p:blipFill rotWithShape="1"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5" t="511" r="525" b="2999"/>
          <a:stretch/>
        </p:blipFill>
        <p:spPr>
          <a:xfrm>
            <a:off x="0" y="0"/>
            <a:ext cx="12188826" cy="6858000"/>
          </a:xfrm>
          <a:prstGeom prst="rect">
            <a:avLst/>
          </a:prstGeom>
        </p:spPr>
      </p:pic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9829800" cy="108267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rtl="0"/>
            <a:r>
              <a:rPr lang="hu-HU" dirty="0" smtClean="0"/>
              <a:t>Mintacím stílusának szerkesztése</a:t>
            </a:r>
            <a:endParaRPr lang="hu-HU" dirty="0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1524000" y="1828800"/>
            <a:ext cx="91440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hu-HU" dirty="0" smtClean="0"/>
              <a:t>Mintaszöveg szerkesztése</a:t>
            </a:r>
          </a:p>
          <a:p>
            <a:pPr lvl="1" rtl="0"/>
            <a:r>
              <a:rPr lang="hu-HU" dirty="0" smtClean="0"/>
              <a:t>Második szint</a:t>
            </a:r>
          </a:p>
          <a:p>
            <a:pPr lvl="2" rtl="0"/>
            <a:r>
              <a:rPr lang="hu-HU" dirty="0" smtClean="0"/>
              <a:t>Harmadik szint</a:t>
            </a:r>
          </a:p>
          <a:p>
            <a:pPr lvl="3" rtl="0"/>
            <a:r>
              <a:rPr lang="hu-HU" dirty="0" smtClean="0"/>
              <a:t>Negyedik szint</a:t>
            </a:r>
          </a:p>
          <a:p>
            <a:pPr lvl="4" rtl="0"/>
            <a:r>
              <a:rPr lang="hu-HU" dirty="0" smtClean="0"/>
              <a:t>Ötödik szint</a:t>
            </a:r>
            <a:endParaRPr lang="hu-HU" dirty="0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2209800" y="6416675"/>
            <a:ext cx="457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/>
                </a:solidFill>
              </a:defRPr>
            </a:lvl1pPr>
          </a:lstStyle>
          <a:p>
            <a:pPr rtl="0"/>
            <a:r>
              <a:rPr lang="hu-HU" dirty="0" smtClean="0"/>
              <a:t>Élőláb beszúrása</a:t>
            </a:r>
            <a:endParaRPr lang="hu-HU" dirty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7010400" y="6416675"/>
            <a:ext cx="1371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/>
                </a:solidFill>
              </a:defRPr>
            </a:lvl1pPr>
          </a:lstStyle>
          <a:p>
            <a:pPr rtl="0"/>
            <a:fld id="{E9107078-A28E-4380-920C-D63ECD1FC1BE}" type="datetime1">
              <a:rPr lang="hu-HU" smtClean="0"/>
              <a:t>2023. 02. 28.</a:t>
            </a:fld>
            <a:endParaRPr lang="hu-HU" dirty="0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838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/>
                </a:solidFill>
              </a:defRPr>
            </a:lvl1pPr>
          </a:lstStyle>
          <a:p>
            <a:pPr rtl="0"/>
            <a:fld id="{289D71E3-7D81-4C24-B9D8-6B108755C64C}" type="slidenum">
              <a:rPr lang="hu-HU" smtClean="0"/>
              <a:pPr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616545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2" r:id="rId11"/>
    <p:sldLayoutId id="2147483661" r:id="rId12"/>
    <p:sldLayoutId id="2147483658" r:id="rId13"/>
    <p:sldLayoutId id="2147483659" r:id="rId14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182880" algn="l" defTabSz="91440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14400" indent="-182880" algn="l" defTabSz="91440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143000" indent="-182880" algn="l" defTabSz="91440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600200" indent="-182880" algn="l" defTabSz="91440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828800" indent="-182880" algn="l" defTabSz="91440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indent="-182880" algn="l" defTabSz="91440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23392" y="1340768"/>
            <a:ext cx="8458200" cy="1828800"/>
          </a:xfrm>
        </p:spPr>
        <p:txBody>
          <a:bodyPr rtlCol="0">
            <a:normAutofit/>
          </a:bodyPr>
          <a:lstStyle/>
          <a:p>
            <a:pPr rtl="0"/>
            <a:r>
              <a:rPr lang="hu-HU" sz="6600" dirty="0" smtClean="0">
                <a:latin typeface="Segoe Print" panose="02000600000000000000" pitchFamily="2" charset="0"/>
              </a:rPr>
              <a:t>Az iskolaérettségről</a:t>
            </a:r>
            <a:endParaRPr lang="hu-HU" sz="6600" dirty="0">
              <a:latin typeface="Segoe Print" panose="020006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80470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524000" y="332656"/>
            <a:ext cx="9144000" cy="4970864"/>
          </a:xfrm>
        </p:spPr>
        <p:txBody>
          <a:bodyPr>
            <a:normAutofit fontScale="92500"/>
          </a:bodyPr>
          <a:lstStyle/>
          <a:p>
            <a:pPr marL="0" indent="0" algn="ctr">
              <a:lnSpc>
                <a:spcPct val="110000"/>
              </a:lnSpc>
              <a:spcBef>
                <a:spcPts val="0"/>
              </a:spcBef>
              <a:buNone/>
            </a:pPr>
            <a:r>
              <a:rPr lang="hu-HU" sz="4800" dirty="0" smtClean="0">
                <a:latin typeface="Segoe Print" panose="02000600000000000000" pitchFamily="2" charset="0"/>
              </a:rPr>
              <a:t>,,A nevelés nem külső és erőszakos kényszerítést, nem a gyerek fejébe töltött tudást jelent, hanem külső segítséget egy belső érdeklődéshez.”</a:t>
            </a:r>
          </a:p>
          <a:p>
            <a:pPr marL="0" indent="0" algn="r">
              <a:buNone/>
            </a:pPr>
            <a:r>
              <a:rPr lang="hu-HU" sz="4800" dirty="0" smtClean="0">
                <a:latin typeface="Segoe Print" panose="02000600000000000000" pitchFamily="2" charset="0"/>
              </a:rPr>
              <a:t>Müller Péter</a:t>
            </a:r>
            <a:endParaRPr lang="hu-HU" sz="4800" dirty="0">
              <a:latin typeface="Segoe Print" panose="020006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04603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5400" dirty="0">
                <a:latin typeface="Segoe Print" panose="02000600000000000000" pitchFamily="2" charset="0"/>
              </a:rPr>
              <a:t>K</a:t>
            </a:r>
            <a:r>
              <a:rPr lang="hu-HU" sz="5400" dirty="0" smtClean="0">
                <a:latin typeface="Segoe Print" panose="02000600000000000000" pitchFamily="2" charset="0"/>
              </a:rPr>
              <a:t>ritériumok</a:t>
            </a:r>
            <a:endParaRPr lang="hu-HU" sz="5400" dirty="0">
              <a:latin typeface="Segoe Print" panose="02000600000000000000" pitchFamily="2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524000" y="1828800"/>
            <a:ext cx="4572000" cy="3760440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10000"/>
              </a:lnSpc>
              <a:spcBef>
                <a:spcPts val="600"/>
              </a:spcBef>
            </a:pPr>
            <a:r>
              <a:rPr lang="hu-HU" sz="2600" dirty="0" smtClean="0"/>
              <a:t>Életkor</a:t>
            </a:r>
          </a:p>
          <a:p>
            <a:pPr>
              <a:lnSpc>
                <a:spcPct val="110000"/>
              </a:lnSpc>
              <a:spcBef>
                <a:spcPts val="600"/>
              </a:spcBef>
            </a:pPr>
            <a:r>
              <a:rPr lang="hu-HU" sz="2600" dirty="0" smtClean="0"/>
              <a:t>Testi fejlettség</a:t>
            </a:r>
          </a:p>
          <a:p>
            <a:pPr>
              <a:lnSpc>
                <a:spcPct val="110000"/>
              </a:lnSpc>
              <a:spcBef>
                <a:spcPts val="600"/>
              </a:spcBef>
            </a:pPr>
            <a:r>
              <a:rPr lang="hu-HU" sz="2600" dirty="0" smtClean="0"/>
              <a:t>Ceruzafogás</a:t>
            </a:r>
          </a:p>
          <a:p>
            <a:pPr>
              <a:lnSpc>
                <a:spcPct val="110000"/>
              </a:lnSpc>
              <a:spcBef>
                <a:spcPts val="600"/>
              </a:spcBef>
            </a:pPr>
            <a:r>
              <a:rPr lang="hu-HU" sz="2600" dirty="0" smtClean="0"/>
              <a:t>Mozgás</a:t>
            </a:r>
          </a:p>
          <a:p>
            <a:pPr>
              <a:lnSpc>
                <a:spcPct val="110000"/>
              </a:lnSpc>
              <a:spcBef>
                <a:spcPts val="600"/>
              </a:spcBef>
            </a:pPr>
            <a:r>
              <a:rPr lang="hu-HU" sz="2600" dirty="0" smtClean="0"/>
              <a:t>Dominanciák</a:t>
            </a:r>
          </a:p>
          <a:p>
            <a:pPr>
              <a:lnSpc>
                <a:spcPct val="110000"/>
              </a:lnSpc>
              <a:spcBef>
                <a:spcPts val="600"/>
              </a:spcBef>
            </a:pPr>
            <a:r>
              <a:rPr lang="hu-HU" sz="2600" dirty="0" smtClean="0"/>
              <a:t>Szem, szem-kéz koordináltság</a:t>
            </a:r>
          </a:p>
          <a:p>
            <a:pPr marL="285750" indent="-285750">
              <a:lnSpc>
                <a:spcPct val="110000"/>
              </a:lnSpc>
              <a:spcBef>
                <a:spcPts val="600"/>
              </a:spcBef>
            </a:pPr>
            <a:r>
              <a:rPr lang="hu-HU" sz="2600" dirty="0"/>
              <a:t>Térérzékelés</a:t>
            </a:r>
          </a:p>
          <a:p>
            <a:pPr marL="285750" indent="-285750">
              <a:lnSpc>
                <a:spcPct val="110000"/>
              </a:lnSpc>
              <a:spcBef>
                <a:spcPts val="600"/>
              </a:spcBef>
            </a:pPr>
            <a:r>
              <a:rPr lang="hu-HU" sz="2600" dirty="0"/>
              <a:t>Analizálás-szintetizálás</a:t>
            </a:r>
          </a:p>
          <a:p>
            <a:endParaRPr lang="hu-HU" dirty="0" smtClean="0"/>
          </a:p>
          <a:p>
            <a:endParaRPr lang="hu-HU" dirty="0"/>
          </a:p>
        </p:txBody>
      </p:sp>
      <p:sp>
        <p:nvSpPr>
          <p:cNvPr id="4" name="Szövegdoboz 3"/>
          <p:cNvSpPr txBox="1"/>
          <p:nvPr/>
        </p:nvSpPr>
        <p:spPr>
          <a:xfrm>
            <a:off x="6528048" y="1828800"/>
            <a:ext cx="5112568" cy="41395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hu-HU" sz="2400" dirty="0"/>
              <a:t>Általános tájékozottság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hu-HU" sz="2400" dirty="0"/>
              <a:t>Beszédkészség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hu-HU" sz="2400" dirty="0"/>
              <a:t>Gondolkodás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hu-HU" sz="2400" dirty="0"/>
              <a:t>Emlékezet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hu-HU" sz="2400" dirty="0"/>
              <a:t>Figyelem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hu-HU" sz="2400" dirty="0"/>
              <a:t>Feladattudat, kötelességtudat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hu-HU" sz="2400" dirty="0"/>
              <a:t>Felnőttekhez való viszony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hu-HU" sz="2400" dirty="0"/>
              <a:t>Jó kudarctűrőképesség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hu-HU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94728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5400" dirty="0" smtClean="0">
                <a:latin typeface="Segoe Print" panose="02000600000000000000" pitchFamily="2" charset="0"/>
              </a:rPr>
              <a:t>Összegzés</a:t>
            </a:r>
            <a:endParaRPr lang="hu-HU" sz="5400" dirty="0">
              <a:latin typeface="Segoe Print" panose="02000600000000000000" pitchFamily="2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524000" y="1772816"/>
            <a:ext cx="9144000" cy="4480520"/>
          </a:xfrm>
        </p:spPr>
        <p:txBody>
          <a:bodyPr>
            <a:normAutofit/>
          </a:bodyPr>
          <a:lstStyle/>
          <a:p>
            <a:r>
              <a:rPr lang="hu-HU" sz="2800" dirty="0" smtClean="0"/>
              <a:t>Tudjon legalább négy órán át meghatározott szabályok szerint viselkedni</a:t>
            </a:r>
          </a:p>
          <a:p>
            <a:r>
              <a:rPr lang="hu-HU" sz="2800" dirty="0" smtClean="0"/>
              <a:t>Szabálytudat</a:t>
            </a:r>
          </a:p>
          <a:p>
            <a:r>
              <a:rPr lang="hu-HU" sz="2800" dirty="0" smtClean="0"/>
              <a:t>Feladattudat</a:t>
            </a:r>
          </a:p>
          <a:p>
            <a:r>
              <a:rPr lang="hu-HU" sz="2800" dirty="0" smtClean="0"/>
              <a:t>Szociális érettség (társakkal, felnőttekkel)</a:t>
            </a:r>
          </a:p>
          <a:p>
            <a:r>
              <a:rPr lang="hu-HU" sz="2800" dirty="0" smtClean="0"/>
              <a:t>Érdeklődő</a:t>
            </a:r>
          </a:p>
          <a:p>
            <a:r>
              <a:rPr lang="hu-HU" sz="2800" dirty="0" smtClean="0"/>
              <a:t>Figyelme aktív</a:t>
            </a:r>
          </a:p>
        </p:txBody>
      </p:sp>
    </p:spTree>
    <p:extLst>
      <p:ext uri="{BB962C8B-B14F-4D97-AF65-F5344CB8AC3E}">
        <p14:creationId xmlns:p14="http://schemas.microsoft.com/office/powerpoint/2010/main" val="15513326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51384" y="188640"/>
            <a:ext cx="10729192" cy="6336704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hu-HU" sz="4800" smtClean="0">
                <a:latin typeface="Segoe Print" panose="02000600000000000000" pitchFamily="2" charset="0"/>
              </a:rPr>
              <a:t>,,Az </a:t>
            </a:r>
            <a:r>
              <a:rPr lang="hu-HU" sz="4800" dirty="0">
                <a:latin typeface="Segoe Print" panose="02000600000000000000" pitchFamily="2" charset="0"/>
              </a:rPr>
              <a:t>iskola arra való, hogy az ember megtanuljon tanulni, hogy felébredjen tudásvágya, megismerje a jól végzett munka örömét, megízlelje az alkotás izgalmát, és megtalálja a munkát, amit szeretni </a:t>
            </a:r>
            <a:r>
              <a:rPr lang="hu-HU" sz="4800" smtClean="0">
                <a:latin typeface="Segoe Print" panose="02000600000000000000" pitchFamily="2" charset="0"/>
              </a:rPr>
              <a:t>fog.”</a:t>
            </a:r>
            <a:endParaRPr lang="hu-HU" sz="4800" dirty="0" smtClean="0">
              <a:latin typeface="Segoe Print" panose="02000600000000000000" pitchFamily="2" charset="0"/>
            </a:endParaRPr>
          </a:p>
          <a:p>
            <a:pPr marL="0" indent="0" algn="ctr">
              <a:buNone/>
            </a:pPr>
            <a:r>
              <a:rPr lang="hu-HU" sz="4800" dirty="0" smtClean="0">
                <a:latin typeface="Segoe Print" panose="02000600000000000000" pitchFamily="2" charset="0"/>
              </a:rPr>
              <a:t>    Szent-Györgyi Albert</a:t>
            </a:r>
            <a:endParaRPr lang="hu-HU" sz="4800" dirty="0">
              <a:latin typeface="Segoe Print" panose="020006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8751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Gyerekkori barátság 16x9">
  <a:themeElements>
    <a:clrScheme name="ChildrenFriends">
      <a:dk1>
        <a:srgbClr val="404040"/>
      </a:dk1>
      <a:lt1>
        <a:sysClr val="window" lastClr="FFFFFF"/>
      </a:lt1>
      <a:dk2>
        <a:srgbClr val="000000"/>
      </a:dk2>
      <a:lt2>
        <a:srgbClr val="EAEAEA"/>
      </a:lt2>
      <a:accent1>
        <a:srgbClr val="A63121"/>
      </a:accent1>
      <a:accent2>
        <a:srgbClr val="318DCB"/>
      </a:accent2>
      <a:accent3>
        <a:srgbClr val="F28330"/>
      </a:accent3>
      <a:accent4>
        <a:srgbClr val="50B852"/>
      </a:accent4>
      <a:accent5>
        <a:srgbClr val="EEAD1D"/>
      </a:accent5>
      <a:accent6>
        <a:srgbClr val="A68555"/>
      </a:accent6>
      <a:hlink>
        <a:srgbClr val="F28330"/>
      </a:hlink>
      <a:folHlink>
        <a:srgbClr val="969696"/>
      </a:folHlink>
    </a:clrScheme>
    <a:fontScheme name="Times New Roman-Arial">
      <a:majorFont>
        <a:latin typeface="Times New Roman" panose="02020603050405020304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13246376_TF03896101.potx" id="{896AC63C-94B0-441F-ABDD-AFD060962EE3}" vid="{152B8351-39E0-416D-8857-8DCC15C16913}"/>
    </a:ext>
  </a:extLst>
</a:theme>
</file>

<file path=ppt/theme/theme2.xml><?xml version="1.0" encoding="utf-8"?>
<a:theme xmlns:a="http://schemas.openxmlformats.org/drawingml/2006/main" name="Office-téma">
  <a:themeElements>
    <a:clrScheme name="ChildrenFriends">
      <a:dk1>
        <a:srgbClr val="404040"/>
      </a:dk1>
      <a:lt1>
        <a:sysClr val="window" lastClr="FFFFFF"/>
      </a:lt1>
      <a:dk2>
        <a:srgbClr val="000000"/>
      </a:dk2>
      <a:lt2>
        <a:srgbClr val="EAEAEA"/>
      </a:lt2>
      <a:accent1>
        <a:srgbClr val="A63121"/>
      </a:accent1>
      <a:accent2>
        <a:srgbClr val="318DCB"/>
      </a:accent2>
      <a:accent3>
        <a:srgbClr val="F28330"/>
      </a:accent3>
      <a:accent4>
        <a:srgbClr val="50B852"/>
      </a:accent4>
      <a:accent5>
        <a:srgbClr val="EEAD1D"/>
      </a:accent5>
      <a:accent6>
        <a:srgbClr val="A68555"/>
      </a:accent6>
      <a:hlink>
        <a:srgbClr val="F28330"/>
      </a:hlink>
      <a:folHlink>
        <a:srgbClr val="969696"/>
      </a:folHlink>
    </a:clrScheme>
    <a:fontScheme name="Times New Roman-Arial">
      <a:majorFont>
        <a:latin typeface="Times New Roman" panose="02020603050405020304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éma">
  <a:themeElements>
    <a:clrScheme name="ChildrenFriends">
      <a:dk1>
        <a:srgbClr val="404040"/>
      </a:dk1>
      <a:lt1>
        <a:sysClr val="window" lastClr="FFFFFF"/>
      </a:lt1>
      <a:dk2>
        <a:srgbClr val="000000"/>
      </a:dk2>
      <a:lt2>
        <a:srgbClr val="EAEAEA"/>
      </a:lt2>
      <a:accent1>
        <a:srgbClr val="A63121"/>
      </a:accent1>
      <a:accent2>
        <a:srgbClr val="318DCB"/>
      </a:accent2>
      <a:accent3>
        <a:srgbClr val="F28330"/>
      </a:accent3>
      <a:accent4>
        <a:srgbClr val="50B852"/>
      </a:accent4>
      <a:accent5>
        <a:srgbClr val="EEAD1D"/>
      </a:accent5>
      <a:accent6>
        <a:srgbClr val="A68555"/>
      </a:accent6>
      <a:hlink>
        <a:srgbClr val="F28330"/>
      </a:hlink>
      <a:folHlink>
        <a:srgbClr val="969696"/>
      </a:folHlink>
    </a:clrScheme>
    <a:fontScheme name="Times New Roman-Arial">
      <a:majorFont>
        <a:latin typeface="Times New Roman" panose="02020603050405020304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A3F7D94069FF64A86F7DFF56D60E3BE" ma:contentTypeVersion="6" ma:contentTypeDescription="Create a new document." ma:contentTypeScope="" ma:versionID="c32302c77d4085ecf495bdddb7f5e889">
  <xsd:schema xmlns:xsd="http://www.w3.org/2001/XMLSchema" xmlns:xs="http://www.w3.org/2001/XMLSchema" xmlns:p="http://schemas.microsoft.com/office/2006/metadata/properties" xmlns:ns2="a4f35948-e619-41b3-aa29-22878b09cfd2" xmlns:ns3="40262f94-9f35-4ac3-9a90-690165a166b7" targetNamespace="http://schemas.microsoft.com/office/2006/metadata/properties" ma:root="true" ma:fieldsID="4ab5ae46be95f9d0be6107e8200be7a2" ns2:_="" ns3:_="">
    <xsd:import namespace="a4f35948-e619-41b3-aa29-22878b09cfd2"/>
    <xsd:import namespace="40262f94-9f35-4ac3-9a90-690165a166b7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VSO_x0020_item_x0020_id" minOccurs="0"/>
                <xsd:element ref="ns3:Item_x0020_Details" minOccurs="0"/>
                <xsd:element ref="ns3:Template_x0020_details" minOccurs="0"/>
                <xsd:element ref="ns3:Assetid_x0020_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4f35948-e619-41b3-aa29-22878b09cfd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0262f94-9f35-4ac3-9a90-690165a166b7" elementFormDefault="qualified">
    <xsd:import namespace="http://schemas.microsoft.com/office/2006/documentManagement/types"/>
    <xsd:import namespace="http://schemas.microsoft.com/office/infopath/2007/PartnerControls"/>
    <xsd:element name="VSO_x0020_item_x0020_id" ma:index="10" nillable="true" ma:displayName="VSO item id" ma:description="Please add the bug number to refer to VSO items." ma:internalName="VSO_x0020_item_x0020_id">
      <xsd:simpleType>
        <xsd:restriction base="dms:Text">
          <xsd:maxLength value="255"/>
        </xsd:restriction>
      </xsd:simpleType>
    </xsd:element>
    <xsd:element name="Item_x0020_Details" ma:index="11" nillable="true" ma:displayName="Item Details" ma:internalName="Item_x0020_Details">
      <xsd:simpleType>
        <xsd:restriction base="dms:Note">
          <xsd:maxLength value="255"/>
        </xsd:restriction>
      </xsd:simpleType>
    </xsd:element>
    <xsd:element name="Template_x0020_details" ma:index="12" nillable="true" ma:displayName="Template details" ma:internalName="Template_x0020_details">
      <xsd:simpleType>
        <xsd:restriction base="dms:Text"/>
      </xsd:simpleType>
    </xsd:element>
    <xsd:element name="Assetid_x0020_" ma:index="13" nillable="true" ma:displayName="Assetid " ma:internalName="Assetid_x0020_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VSO_x0020_item_x0020_id xmlns="40262f94-9f35-4ac3-9a90-690165a166b7" xsi:nil="true"/>
    <Assetid_x0020_ xmlns="40262f94-9f35-4ac3-9a90-690165a166b7" xsi:nil="true"/>
    <Item_x0020_Details xmlns="40262f94-9f35-4ac3-9a90-690165a166b7" xsi:nil="true"/>
    <Template_x0020_details xmlns="40262f94-9f35-4ac3-9a90-690165a166b7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A369AEE-D726-45B1-ACA9-0D6048C368C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4f35948-e619-41b3-aa29-22878b09cfd2"/>
    <ds:schemaRef ds:uri="40262f94-9f35-4ac3-9a90-690165a166b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DA15C6C-6BB6-4DB6-B7D6-7F14EAB2CC5C}">
  <ds:schemaRefs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40262f94-9f35-4ac3-9a90-690165a166b7"/>
    <ds:schemaRef ds:uri="a4f35948-e619-41b3-aa29-22878b09cfd2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9EDF6667-B669-49A4-BBE6-2132BA71C0C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Gyerekek az iskolaudvaron bemutató, album (szélesvásznú)</Template>
  <TotalTime>23</TotalTime>
  <Words>118</Words>
  <Application>Microsoft Office PowerPoint</Application>
  <PresentationFormat>Szélesvásznú</PresentationFormat>
  <Paragraphs>30</Paragraphs>
  <Slides>5</Slides>
  <Notes>1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3</vt:i4>
      </vt:variant>
      <vt:variant>
        <vt:lpstr>Téma</vt:lpstr>
      </vt:variant>
      <vt:variant>
        <vt:i4>1</vt:i4>
      </vt:variant>
      <vt:variant>
        <vt:lpstr>Diacímek</vt:lpstr>
      </vt:variant>
      <vt:variant>
        <vt:i4>5</vt:i4>
      </vt:variant>
    </vt:vector>
  </HeadingPairs>
  <TitlesOfParts>
    <vt:vector size="9" baseType="lpstr">
      <vt:lpstr>Arial</vt:lpstr>
      <vt:lpstr>Segoe Print</vt:lpstr>
      <vt:lpstr>Times New Roman</vt:lpstr>
      <vt:lpstr>Gyerekkori barátság 16x9</vt:lpstr>
      <vt:lpstr>Az iskolaérettségről</vt:lpstr>
      <vt:lpstr>PowerPoint-bemutató</vt:lpstr>
      <vt:lpstr>Kritériumok</vt:lpstr>
      <vt:lpstr>Összegzés</vt:lpstr>
      <vt:lpstr>PowerPoint-bemutató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Az iskolaérettségről</dc:title>
  <dc:creator>Hujberné Novák Júlia Hajnalka</dc:creator>
  <cp:keywords/>
  <cp:lastModifiedBy>Dénesné Méhes Gyöngyvér</cp:lastModifiedBy>
  <cp:revision>7</cp:revision>
  <dcterms:created xsi:type="dcterms:W3CDTF">2023-02-27T17:29:24Z</dcterms:created>
  <dcterms:modified xsi:type="dcterms:W3CDTF">2023-02-28T09:53:38Z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TC038961019991</vt:lpwstr>
  </property>
  <property fmtid="{D5CDD505-2E9C-101B-9397-08002B2CF9AE}" pid="3" name="ContentTypeId">
    <vt:lpwstr>0x010100AA3F7D94069FF64A86F7DFF56D60E3BE</vt:lpwstr>
  </property>
</Properties>
</file>