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4" r:id="rId6"/>
    <p:sldId id="266" r:id="rId7"/>
    <p:sldId id="262" r:id="rId8"/>
    <p:sldId id="263" r:id="rId9"/>
    <p:sldId id="267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88A68-A3B3-4A8C-96B0-5F1665C18B6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1C809D2-54C8-45C1-B9CD-66E53BA2AE9F}">
      <dgm:prSet phldrT="[Szöveg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hu-HU" dirty="0"/>
        </a:p>
      </dgm:t>
    </dgm:pt>
    <dgm:pt modelId="{4ADC00D3-5314-4928-B651-5F2B404CEA22}" type="parTrans" cxnId="{9A3ECC9F-1A2B-497A-9BC6-49F672CCE408}">
      <dgm:prSet/>
      <dgm:spPr/>
      <dgm:t>
        <a:bodyPr/>
        <a:lstStyle/>
        <a:p>
          <a:endParaRPr lang="hu-HU"/>
        </a:p>
      </dgm:t>
    </dgm:pt>
    <dgm:pt modelId="{3037F163-D015-4DDF-9B84-7414632B88BC}" type="sibTrans" cxnId="{9A3ECC9F-1A2B-497A-9BC6-49F672CCE408}">
      <dgm:prSet/>
      <dgm:spPr/>
      <dgm:t>
        <a:bodyPr/>
        <a:lstStyle/>
        <a:p>
          <a:endParaRPr lang="hu-HU"/>
        </a:p>
      </dgm:t>
    </dgm:pt>
    <dgm:pt modelId="{7FDDEC27-2FEB-437C-8CE0-C59DF9E3A07E}">
      <dgm:prSet phldrT="[Szöveg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hu-HU" dirty="0"/>
        </a:p>
      </dgm:t>
    </dgm:pt>
    <dgm:pt modelId="{B4B35488-627E-419A-AD9F-119F70E066F9}" type="parTrans" cxnId="{AB4FA81E-644E-4603-8E00-56F390E8E8FC}">
      <dgm:prSet/>
      <dgm:spPr/>
      <dgm:t>
        <a:bodyPr/>
        <a:lstStyle/>
        <a:p>
          <a:endParaRPr lang="hu-HU"/>
        </a:p>
      </dgm:t>
    </dgm:pt>
    <dgm:pt modelId="{FD840F0D-05CF-4C27-B178-B7996ADD1B55}" type="sibTrans" cxnId="{AB4FA81E-644E-4603-8E00-56F390E8E8FC}">
      <dgm:prSet/>
      <dgm:spPr/>
      <dgm:t>
        <a:bodyPr/>
        <a:lstStyle/>
        <a:p>
          <a:endParaRPr lang="hu-HU"/>
        </a:p>
      </dgm:t>
    </dgm:pt>
    <dgm:pt modelId="{A147C95F-8ADC-4CF3-8D66-7A2C08833C15}">
      <dgm:prSet phldrT="[Szöveg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hu-HU" dirty="0"/>
        </a:p>
      </dgm:t>
    </dgm:pt>
    <dgm:pt modelId="{2CA5B179-5D1B-42E8-A5B5-D15AC8D3771B}" type="parTrans" cxnId="{530DECBC-206E-47B5-8182-97E20C75AF0C}">
      <dgm:prSet/>
      <dgm:spPr/>
      <dgm:t>
        <a:bodyPr/>
        <a:lstStyle/>
        <a:p>
          <a:endParaRPr lang="hu-HU"/>
        </a:p>
      </dgm:t>
    </dgm:pt>
    <dgm:pt modelId="{19A42DD4-9EEF-43F0-88D3-A75557E16F0B}" type="sibTrans" cxnId="{530DECBC-206E-47B5-8182-97E20C75AF0C}">
      <dgm:prSet/>
      <dgm:spPr/>
      <dgm:t>
        <a:bodyPr/>
        <a:lstStyle/>
        <a:p>
          <a:endParaRPr lang="hu-HU"/>
        </a:p>
      </dgm:t>
    </dgm:pt>
    <dgm:pt modelId="{F76C94DA-9D83-401F-A65F-E4DD91277131}">
      <dgm:prSet phldrT="[Szöveg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hu-HU" dirty="0"/>
        </a:p>
      </dgm:t>
    </dgm:pt>
    <dgm:pt modelId="{00439818-6C1C-459B-8BFB-872BE6B39B8F}" type="parTrans" cxnId="{7F924401-9689-42A3-B853-463A4D8A7779}">
      <dgm:prSet/>
      <dgm:spPr/>
      <dgm:t>
        <a:bodyPr/>
        <a:lstStyle/>
        <a:p>
          <a:endParaRPr lang="hu-HU"/>
        </a:p>
      </dgm:t>
    </dgm:pt>
    <dgm:pt modelId="{B3CB44FC-5347-47D7-B31D-738634A0DEF8}" type="sibTrans" cxnId="{7F924401-9689-42A3-B853-463A4D8A7779}">
      <dgm:prSet/>
      <dgm:spPr/>
      <dgm:t>
        <a:bodyPr/>
        <a:lstStyle/>
        <a:p>
          <a:endParaRPr lang="hu-HU"/>
        </a:p>
      </dgm:t>
    </dgm:pt>
    <dgm:pt modelId="{6496100F-1B5A-41D1-9794-774A06B2FF27}">
      <dgm:prSet phldrT="[Szöveg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hu-HU" dirty="0"/>
        </a:p>
      </dgm:t>
    </dgm:pt>
    <dgm:pt modelId="{41A2A2FA-DA25-46C9-823C-0A497EAA90F8}" type="parTrans" cxnId="{4A8B0A0C-A5C3-4403-94CA-14F974204DD3}">
      <dgm:prSet/>
      <dgm:spPr/>
      <dgm:t>
        <a:bodyPr/>
        <a:lstStyle/>
        <a:p>
          <a:endParaRPr lang="hu-HU"/>
        </a:p>
      </dgm:t>
    </dgm:pt>
    <dgm:pt modelId="{FA917680-54A5-40F8-B4EC-887BFA81EA18}" type="sibTrans" cxnId="{4A8B0A0C-A5C3-4403-94CA-14F974204DD3}">
      <dgm:prSet/>
      <dgm:spPr/>
      <dgm:t>
        <a:bodyPr/>
        <a:lstStyle/>
        <a:p>
          <a:endParaRPr lang="hu-HU"/>
        </a:p>
      </dgm:t>
    </dgm:pt>
    <dgm:pt modelId="{5BEE64E4-7478-44C5-9F90-704ED628E5EC}" type="pres">
      <dgm:prSet presAssocID="{17C88A68-A3B3-4A8C-96B0-5F1665C18B6D}" presName="cycle" presStyleCnt="0">
        <dgm:presLayoutVars>
          <dgm:dir/>
          <dgm:resizeHandles val="exact"/>
        </dgm:presLayoutVars>
      </dgm:prSet>
      <dgm:spPr/>
    </dgm:pt>
    <dgm:pt modelId="{67530E58-E62B-43FC-8B06-A868A302F80D}" type="pres">
      <dgm:prSet presAssocID="{81C809D2-54C8-45C1-B9CD-66E53BA2AE9F}" presName="node" presStyleLbl="node1" presStyleIdx="0" presStyleCnt="5" custScaleX="154365" custScaleY="149855" custRadScaleRad="102928" custRadScaleInc="-11589">
        <dgm:presLayoutVars>
          <dgm:bulletEnabled val="1"/>
        </dgm:presLayoutVars>
      </dgm:prSet>
      <dgm:spPr/>
    </dgm:pt>
    <dgm:pt modelId="{1D11565F-A5B0-4845-9C94-60A7DF72C2C9}" type="pres">
      <dgm:prSet presAssocID="{3037F163-D015-4DDF-9B84-7414632B88BC}" presName="sibTrans" presStyleLbl="sibTrans2D1" presStyleIdx="0" presStyleCnt="5"/>
      <dgm:spPr/>
    </dgm:pt>
    <dgm:pt modelId="{B50D28ED-D418-4436-9E23-3A67A57300B6}" type="pres">
      <dgm:prSet presAssocID="{3037F163-D015-4DDF-9B84-7414632B88BC}" presName="connectorText" presStyleLbl="sibTrans2D1" presStyleIdx="0" presStyleCnt="5"/>
      <dgm:spPr/>
    </dgm:pt>
    <dgm:pt modelId="{163A15C5-6729-41AC-A74B-39BF5D6B0636}" type="pres">
      <dgm:prSet presAssocID="{7FDDEC27-2FEB-437C-8CE0-C59DF9E3A07E}" presName="node" presStyleLbl="node1" presStyleIdx="1" presStyleCnt="5" custScaleX="161356" custScaleY="155042" custRadScaleRad="108442" custRadScaleInc="-11166">
        <dgm:presLayoutVars>
          <dgm:bulletEnabled val="1"/>
        </dgm:presLayoutVars>
      </dgm:prSet>
      <dgm:spPr/>
    </dgm:pt>
    <dgm:pt modelId="{0FE8B00C-DE65-4F21-8BE1-431C864A5EE0}" type="pres">
      <dgm:prSet presAssocID="{FD840F0D-05CF-4C27-B178-B7996ADD1B55}" presName="sibTrans" presStyleLbl="sibTrans2D1" presStyleIdx="1" presStyleCnt="5"/>
      <dgm:spPr/>
    </dgm:pt>
    <dgm:pt modelId="{F0F8C208-F662-414F-AD62-0CCC1786AF9E}" type="pres">
      <dgm:prSet presAssocID="{FD840F0D-05CF-4C27-B178-B7996ADD1B55}" presName="connectorText" presStyleLbl="sibTrans2D1" presStyleIdx="1" presStyleCnt="5"/>
      <dgm:spPr/>
    </dgm:pt>
    <dgm:pt modelId="{45ADE2BD-880D-4052-8718-C4ED9D14E8FF}" type="pres">
      <dgm:prSet presAssocID="{A147C95F-8ADC-4CF3-8D66-7A2C08833C15}" presName="node" presStyleLbl="node1" presStyleIdx="2" presStyleCnt="5" custScaleX="152578" custScaleY="153624" custRadScaleRad="112182" custRadScaleInc="-12475">
        <dgm:presLayoutVars>
          <dgm:bulletEnabled val="1"/>
        </dgm:presLayoutVars>
      </dgm:prSet>
      <dgm:spPr/>
    </dgm:pt>
    <dgm:pt modelId="{A3D62A29-6872-4011-B997-FDECCA015D38}" type="pres">
      <dgm:prSet presAssocID="{19A42DD4-9EEF-43F0-88D3-A75557E16F0B}" presName="sibTrans" presStyleLbl="sibTrans2D1" presStyleIdx="2" presStyleCnt="5"/>
      <dgm:spPr/>
    </dgm:pt>
    <dgm:pt modelId="{B91A0A94-368C-4AB1-8903-BBEAA2FDD4A8}" type="pres">
      <dgm:prSet presAssocID="{19A42DD4-9EEF-43F0-88D3-A75557E16F0B}" presName="connectorText" presStyleLbl="sibTrans2D1" presStyleIdx="2" presStyleCnt="5"/>
      <dgm:spPr/>
    </dgm:pt>
    <dgm:pt modelId="{19056A43-FC82-489B-9C8F-67620BE3D44E}" type="pres">
      <dgm:prSet presAssocID="{F76C94DA-9D83-401F-A65F-E4DD91277131}" presName="node" presStyleLbl="node1" presStyleIdx="3" presStyleCnt="5" custScaleX="151514" custScaleY="151278" custRadScaleRad="98685" custRadScaleInc="-18232">
        <dgm:presLayoutVars>
          <dgm:bulletEnabled val="1"/>
        </dgm:presLayoutVars>
      </dgm:prSet>
      <dgm:spPr/>
    </dgm:pt>
    <dgm:pt modelId="{EABAC38E-7582-4A81-BF9F-F0B97812D7ED}" type="pres">
      <dgm:prSet presAssocID="{B3CB44FC-5347-47D7-B31D-738634A0DEF8}" presName="sibTrans" presStyleLbl="sibTrans2D1" presStyleIdx="3" presStyleCnt="5"/>
      <dgm:spPr/>
    </dgm:pt>
    <dgm:pt modelId="{D4517C4B-D9C4-4C50-BDB8-7008FC77A743}" type="pres">
      <dgm:prSet presAssocID="{B3CB44FC-5347-47D7-B31D-738634A0DEF8}" presName="connectorText" presStyleLbl="sibTrans2D1" presStyleIdx="3" presStyleCnt="5"/>
      <dgm:spPr/>
    </dgm:pt>
    <dgm:pt modelId="{4317DCB4-D339-4BE9-97B1-9CB39EEBA009}" type="pres">
      <dgm:prSet presAssocID="{6496100F-1B5A-41D1-9794-774A06B2FF27}" presName="node" presStyleLbl="node1" presStyleIdx="4" presStyleCnt="5" custScaleX="156991" custScaleY="150905" custRadScaleRad="106028" custRadScaleInc="-9445">
        <dgm:presLayoutVars>
          <dgm:bulletEnabled val="1"/>
        </dgm:presLayoutVars>
      </dgm:prSet>
      <dgm:spPr/>
    </dgm:pt>
    <dgm:pt modelId="{BC29CD0C-234E-4B4D-BCAD-050CB30FF414}" type="pres">
      <dgm:prSet presAssocID="{FA917680-54A5-40F8-B4EC-887BFA81EA18}" presName="sibTrans" presStyleLbl="sibTrans2D1" presStyleIdx="4" presStyleCnt="5"/>
      <dgm:spPr/>
    </dgm:pt>
    <dgm:pt modelId="{BCB436E8-F3BE-4041-A1A7-AE67F1E8F463}" type="pres">
      <dgm:prSet presAssocID="{FA917680-54A5-40F8-B4EC-887BFA81EA18}" presName="connectorText" presStyleLbl="sibTrans2D1" presStyleIdx="4" presStyleCnt="5"/>
      <dgm:spPr/>
    </dgm:pt>
  </dgm:ptLst>
  <dgm:cxnLst>
    <dgm:cxn modelId="{7F924401-9689-42A3-B853-463A4D8A7779}" srcId="{17C88A68-A3B3-4A8C-96B0-5F1665C18B6D}" destId="{F76C94DA-9D83-401F-A65F-E4DD91277131}" srcOrd="3" destOrd="0" parTransId="{00439818-6C1C-459B-8BFB-872BE6B39B8F}" sibTransId="{B3CB44FC-5347-47D7-B31D-738634A0DEF8}"/>
    <dgm:cxn modelId="{4A8B0A0C-A5C3-4403-94CA-14F974204DD3}" srcId="{17C88A68-A3B3-4A8C-96B0-5F1665C18B6D}" destId="{6496100F-1B5A-41D1-9794-774A06B2FF27}" srcOrd="4" destOrd="0" parTransId="{41A2A2FA-DA25-46C9-823C-0A497EAA90F8}" sibTransId="{FA917680-54A5-40F8-B4EC-887BFA81EA18}"/>
    <dgm:cxn modelId="{4B3F1D14-EE3B-42BD-A7B8-EF8577EF4F48}" type="presOf" srcId="{A147C95F-8ADC-4CF3-8D66-7A2C08833C15}" destId="{45ADE2BD-880D-4052-8718-C4ED9D14E8FF}" srcOrd="0" destOrd="0" presId="urn:microsoft.com/office/officeart/2005/8/layout/cycle2"/>
    <dgm:cxn modelId="{AB4FA81E-644E-4603-8E00-56F390E8E8FC}" srcId="{17C88A68-A3B3-4A8C-96B0-5F1665C18B6D}" destId="{7FDDEC27-2FEB-437C-8CE0-C59DF9E3A07E}" srcOrd="1" destOrd="0" parTransId="{B4B35488-627E-419A-AD9F-119F70E066F9}" sibTransId="{FD840F0D-05CF-4C27-B178-B7996ADD1B55}"/>
    <dgm:cxn modelId="{0592602B-2FB4-49BF-9CEF-7D5896C51873}" type="presOf" srcId="{6496100F-1B5A-41D1-9794-774A06B2FF27}" destId="{4317DCB4-D339-4BE9-97B1-9CB39EEBA009}" srcOrd="0" destOrd="0" presId="urn:microsoft.com/office/officeart/2005/8/layout/cycle2"/>
    <dgm:cxn modelId="{35385B3C-3041-472D-A489-5A174B00C053}" type="presOf" srcId="{17C88A68-A3B3-4A8C-96B0-5F1665C18B6D}" destId="{5BEE64E4-7478-44C5-9F90-704ED628E5EC}" srcOrd="0" destOrd="0" presId="urn:microsoft.com/office/officeart/2005/8/layout/cycle2"/>
    <dgm:cxn modelId="{C576DD5E-EB15-47B3-8A82-FC814E0A4DA3}" type="presOf" srcId="{3037F163-D015-4DDF-9B84-7414632B88BC}" destId="{B50D28ED-D418-4436-9E23-3A67A57300B6}" srcOrd="1" destOrd="0" presId="urn:microsoft.com/office/officeart/2005/8/layout/cycle2"/>
    <dgm:cxn modelId="{BA6FF343-322B-43B4-9262-F666842E1029}" type="presOf" srcId="{B3CB44FC-5347-47D7-B31D-738634A0DEF8}" destId="{EABAC38E-7582-4A81-BF9F-F0B97812D7ED}" srcOrd="0" destOrd="0" presId="urn:microsoft.com/office/officeart/2005/8/layout/cycle2"/>
    <dgm:cxn modelId="{17300965-46D2-4AE0-8AF8-07DFAEE0A1A6}" type="presOf" srcId="{FD840F0D-05CF-4C27-B178-B7996ADD1B55}" destId="{F0F8C208-F662-414F-AD62-0CCC1786AF9E}" srcOrd="1" destOrd="0" presId="urn:microsoft.com/office/officeart/2005/8/layout/cycle2"/>
    <dgm:cxn modelId="{D8EE7067-C52F-4469-9B0C-428531485968}" type="presOf" srcId="{81C809D2-54C8-45C1-B9CD-66E53BA2AE9F}" destId="{67530E58-E62B-43FC-8B06-A868A302F80D}" srcOrd="0" destOrd="0" presId="urn:microsoft.com/office/officeart/2005/8/layout/cycle2"/>
    <dgm:cxn modelId="{A93C6671-9336-4B37-B689-5673FDA8FE51}" type="presOf" srcId="{F76C94DA-9D83-401F-A65F-E4DD91277131}" destId="{19056A43-FC82-489B-9C8F-67620BE3D44E}" srcOrd="0" destOrd="0" presId="urn:microsoft.com/office/officeart/2005/8/layout/cycle2"/>
    <dgm:cxn modelId="{11F6AE86-0582-484B-A41D-D067F0C89B54}" type="presOf" srcId="{FD840F0D-05CF-4C27-B178-B7996ADD1B55}" destId="{0FE8B00C-DE65-4F21-8BE1-431C864A5EE0}" srcOrd="0" destOrd="0" presId="urn:microsoft.com/office/officeart/2005/8/layout/cycle2"/>
    <dgm:cxn modelId="{8E1B399C-1ECF-4669-B5F0-A9529C71DD28}" type="presOf" srcId="{19A42DD4-9EEF-43F0-88D3-A75557E16F0B}" destId="{A3D62A29-6872-4011-B997-FDECCA015D38}" srcOrd="0" destOrd="0" presId="urn:microsoft.com/office/officeart/2005/8/layout/cycle2"/>
    <dgm:cxn modelId="{9A3ECC9F-1A2B-497A-9BC6-49F672CCE408}" srcId="{17C88A68-A3B3-4A8C-96B0-5F1665C18B6D}" destId="{81C809D2-54C8-45C1-B9CD-66E53BA2AE9F}" srcOrd="0" destOrd="0" parTransId="{4ADC00D3-5314-4928-B651-5F2B404CEA22}" sibTransId="{3037F163-D015-4DDF-9B84-7414632B88BC}"/>
    <dgm:cxn modelId="{6DCD6BA1-2DF2-4B80-9AA3-769F3B1F2E6E}" type="presOf" srcId="{FA917680-54A5-40F8-B4EC-887BFA81EA18}" destId="{BC29CD0C-234E-4B4D-BCAD-050CB30FF414}" srcOrd="0" destOrd="0" presId="urn:microsoft.com/office/officeart/2005/8/layout/cycle2"/>
    <dgm:cxn modelId="{D0ED1EA7-55BB-48D0-A1B5-535D91FBC7E6}" type="presOf" srcId="{3037F163-D015-4DDF-9B84-7414632B88BC}" destId="{1D11565F-A5B0-4845-9C94-60A7DF72C2C9}" srcOrd="0" destOrd="0" presId="urn:microsoft.com/office/officeart/2005/8/layout/cycle2"/>
    <dgm:cxn modelId="{3DA447AA-216C-48C4-9C94-E27FDB3A4627}" type="presOf" srcId="{B3CB44FC-5347-47D7-B31D-738634A0DEF8}" destId="{D4517C4B-D9C4-4C50-BDB8-7008FC77A743}" srcOrd="1" destOrd="0" presId="urn:microsoft.com/office/officeart/2005/8/layout/cycle2"/>
    <dgm:cxn modelId="{530DECBC-206E-47B5-8182-97E20C75AF0C}" srcId="{17C88A68-A3B3-4A8C-96B0-5F1665C18B6D}" destId="{A147C95F-8ADC-4CF3-8D66-7A2C08833C15}" srcOrd="2" destOrd="0" parTransId="{2CA5B179-5D1B-42E8-A5B5-D15AC8D3771B}" sibTransId="{19A42DD4-9EEF-43F0-88D3-A75557E16F0B}"/>
    <dgm:cxn modelId="{CD8092EF-A9AD-4D1D-8B0F-81F6B97FD8A9}" type="presOf" srcId="{7FDDEC27-2FEB-437C-8CE0-C59DF9E3A07E}" destId="{163A15C5-6729-41AC-A74B-39BF5D6B0636}" srcOrd="0" destOrd="0" presId="urn:microsoft.com/office/officeart/2005/8/layout/cycle2"/>
    <dgm:cxn modelId="{D2BC82F9-BC52-41CA-BA8D-4FF7EE791CFA}" type="presOf" srcId="{FA917680-54A5-40F8-B4EC-887BFA81EA18}" destId="{BCB436E8-F3BE-4041-A1A7-AE67F1E8F463}" srcOrd="1" destOrd="0" presId="urn:microsoft.com/office/officeart/2005/8/layout/cycle2"/>
    <dgm:cxn modelId="{7F8916FD-ECF9-4D63-8114-53188C3FC940}" type="presOf" srcId="{19A42DD4-9EEF-43F0-88D3-A75557E16F0B}" destId="{B91A0A94-368C-4AB1-8903-BBEAA2FDD4A8}" srcOrd="1" destOrd="0" presId="urn:microsoft.com/office/officeart/2005/8/layout/cycle2"/>
    <dgm:cxn modelId="{3A99CECE-B512-4930-BEED-229747280120}" type="presParOf" srcId="{5BEE64E4-7478-44C5-9F90-704ED628E5EC}" destId="{67530E58-E62B-43FC-8B06-A868A302F80D}" srcOrd="0" destOrd="0" presId="urn:microsoft.com/office/officeart/2005/8/layout/cycle2"/>
    <dgm:cxn modelId="{E9B7B22B-BBE6-4D31-A41C-3C51604BE878}" type="presParOf" srcId="{5BEE64E4-7478-44C5-9F90-704ED628E5EC}" destId="{1D11565F-A5B0-4845-9C94-60A7DF72C2C9}" srcOrd="1" destOrd="0" presId="urn:microsoft.com/office/officeart/2005/8/layout/cycle2"/>
    <dgm:cxn modelId="{2CD389B2-A0F9-4321-B34B-9B3C5B31285B}" type="presParOf" srcId="{1D11565F-A5B0-4845-9C94-60A7DF72C2C9}" destId="{B50D28ED-D418-4436-9E23-3A67A57300B6}" srcOrd="0" destOrd="0" presId="urn:microsoft.com/office/officeart/2005/8/layout/cycle2"/>
    <dgm:cxn modelId="{5F11C642-C8EE-435B-BE70-705AA2A6C4BF}" type="presParOf" srcId="{5BEE64E4-7478-44C5-9F90-704ED628E5EC}" destId="{163A15C5-6729-41AC-A74B-39BF5D6B0636}" srcOrd="2" destOrd="0" presId="urn:microsoft.com/office/officeart/2005/8/layout/cycle2"/>
    <dgm:cxn modelId="{BA2C5110-2B26-476E-89CC-9E418802F4A9}" type="presParOf" srcId="{5BEE64E4-7478-44C5-9F90-704ED628E5EC}" destId="{0FE8B00C-DE65-4F21-8BE1-431C864A5EE0}" srcOrd="3" destOrd="0" presId="urn:microsoft.com/office/officeart/2005/8/layout/cycle2"/>
    <dgm:cxn modelId="{7BF4EA06-BF09-4E3E-BB03-391EBCBC68D6}" type="presParOf" srcId="{0FE8B00C-DE65-4F21-8BE1-431C864A5EE0}" destId="{F0F8C208-F662-414F-AD62-0CCC1786AF9E}" srcOrd="0" destOrd="0" presId="urn:microsoft.com/office/officeart/2005/8/layout/cycle2"/>
    <dgm:cxn modelId="{AD1AB94E-70D1-4146-A182-A1723117950D}" type="presParOf" srcId="{5BEE64E4-7478-44C5-9F90-704ED628E5EC}" destId="{45ADE2BD-880D-4052-8718-C4ED9D14E8FF}" srcOrd="4" destOrd="0" presId="urn:microsoft.com/office/officeart/2005/8/layout/cycle2"/>
    <dgm:cxn modelId="{00C43B12-7214-447D-AB46-D016D7B51350}" type="presParOf" srcId="{5BEE64E4-7478-44C5-9F90-704ED628E5EC}" destId="{A3D62A29-6872-4011-B997-FDECCA015D38}" srcOrd="5" destOrd="0" presId="urn:microsoft.com/office/officeart/2005/8/layout/cycle2"/>
    <dgm:cxn modelId="{8649DA49-1F8E-4AFD-ADF2-97CC00D77C98}" type="presParOf" srcId="{A3D62A29-6872-4011-B997-FDECCA015D38}" destId="{B91A0A94-368C-4AB1-8903-BBEAA2FDD4A8}" srcOrd="0" destOrd="0" presId="urn:microsoft.com/office/officeart/2005/8/layout/cycle2"/>
    <dgm:cxn modelId="{667B28CC-D24B-476B-99C7-6368FC816C9A}" type="presParOf" srcId="{5BEE64E4-7478-44C5-9F90-704ED628E5EC}" destId="{19056A43-FC82-489B-9C8F-67620BE3D44E}" srcOrd="6" destOrd="0" presId="urn:microsoft.com/office/officeart/2005/8/layout/cycle2"/>
    <dgm:cxn modelId="{4200A1CA-A1CF-4D74-91BA-CE1DB2C0B598}" type="presParOf" srcId="{5BEE64E4-7478-44C5-9F90-704ED628E5EC}" destId="{EABAC38E-7582-4A81-BF9F-F0B97812D7ED}" srcOrd="7" destOrd="0" presId="urn:microsoft.com/office/officeart/2005/8/layout/cycle2"/>
    <dgm:cxn modelId="{9CF5343A-A1E0-456E-8B18-456DAECF33F8}" type="presParOf" srcId="{EABAC38E-7582-4A81-BF9F-F0B97812D7ED}" destId="{D4517C4B-D9C4-4C50-BDB8-7008FC77A743}" srcOrd="0" destOrd="0" presId="urn:microsoft.com/office/officeart/2005/8/layout/cycle2"/>
    <dgm:cxn modelId="{2EFC6A69-58EA-4C7D-AD18-C5D35C7A7626}" type="presParOf" srcId="{5BEE64E4-7478-44C5-9F90-704ED628E5EC}" destId="{4317DCB4-D339-4BE9-97B1-9CB39EEBA009}" srcOrd="8" destOrd="0" presId="urn:microsoft.com/office/officeart/2005/8/layout/cycle2"/>
    <dgm:cxn modelId="{4F31191E-797F-4DA6-9035-0EAA56C1DC6B}" type="presParOf" srcId="{5BEE64E4-7478-44C5-9F90-704ED628E5EC}" destId="{BC29CD0C-234E-4B4D-BCAD-050CB30FF414}" srcOrd="9" destOrd="0" presId="urn:microsoft.com/office/officeart/2005/8/layout/cycle2"/>
    <dgm:cxn modelId="{92225D44-08D2-4E1C-82B6-FF81229C8968}" type="presParOf" srcId="{BC29CD0C-234E-4B4D-BCAD-050CB30FF414}" destId="{BCB436E8-F3BE-4041-A1A7-AE67F1E8F463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30E58-E62B-43FC-8B06-A868A302F80D}">
      <dsp:nvSpPr>
        <dsp:cNvPr id="0" name=""/>
        <dsp:cNvSpPr/>
      </dsp:nvSpPr>
      <dsp:spPr>
        <a:xfrm>
          <a:off x="2627556" y="-422468"/>
          <a:ext cx="2524060" cy="2450316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6500" kern="1200" dirty="0"/>
        </a:p>
      </dsp:txBody>
      <dsp:txXfrm>
        <a:off x="2997196" y="-63628"/>
        <a:ext cx="1784780" cy="1732636"/>
      </dsp:txXfrm>
    </dsp:sp>
    <dsp:sp modelId="{1D11565F-A5B0-4845-9C94-60A7DF72C2C9}">
      <dsp:nvSpPr>
        <dsp:cNvPr id="0" name=""/>
        <dsp:cNvSpPr/>
      </dsp:nvSpPr>
      <dsp:spPr>
        <a:xfrm rot="1726969">
          <a:off x="4990684" y="1134159"/>
          <a:ext cx="9075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300" kern="1200"/>
        </a:p>
      </dsp:txBody>
      <dsp:txXfrm>
        <a:off x="4990852" y="1243875"/>
        <a:ext cx="6353" cy="331112"/>
      </dsp:txXfrm>
    </dsp:sp>
    <dsp:sp modelId="{163A15C5-6729-41AC-A74B-39BF5D6B0636}">
      <dsp:nvSpPr>
        <dsp:cNvPr id="0" name=""/>
        <dsp:cNvSpPr/>
      </dsp:nvSpPr>
      <dsp:spPr>
        <a:xfrm>
          <a:off x="4828986" y="775911"/>
          <a:ext cx="2638372" cy="253513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6500" kern="1200" dirty="0"/>
        </a:p>
      </dsp:txBody>
      <dsp:txXfrm>
        <a:off x="5215367" y="1147172"/>
        <a:ext cx="1865610" cy="1792608"/>
      </dsp:txXfrm>
    </dsp:sp>
    <dsp:sp modelId="{0FE8B00C-DE65-4F21-8BE1-431C864A5EE0}">
      <dsp:nvSpPr>
        <dsp:cNvPr id="0" name=""/>
        <dsp:cNvSpPr/>
      </dsp:nvSpPr>
      <dsp:spPr>
        <a:xfrm rot="6169910">
          <a:off x="5835833" y="3044235"/>
          <a:ext cx="4307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300" kern="1200"/>
        </a:p>
      </dsp:txBody>
      <dsp:txXfrm rot="10800000">
        <a:off x="5843729" y="3148306"/>
        <a:ext cx="30151" cy="331112"/>
      </dsp:txXfrm>
    </dsp:sp>
    <dsp:sp modelId="{45ADE2BD-880D-4052-8718-C4ED9D14E8FF}">
      <dsp:nvSpPr>
        <dsp:cNvPr id="0" name=""/>
        <dsp:cNvSpPr/>
      </dsp:nvSpPr>
      <dsp:spPr>
        <a:xfrm>
          <a:off x="4321809" y="3329190"/>
          <a:ext cx="2494841" cy="2511944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6500" kern="1200" dirty="0"/>
        </a:p>
      </dsp:txBody>
      <dsp:txXfrm>
        <a:off x="4687170" y="3697056"/>
        <a:ext cx="1764119" cy="1776212"/>
      </dsp:txXfrm>
    </dsp:sp>
    <dsp:sp modelId="{A3D62A29-6872-4011-B997-FDECCA015D38}">
      <dsp:nvSpPr>
        <dsp:cNvPr id="0" name=""/>
        <dsp:cNvSpPr/>
      </dsp:nvSpPr>
      <dsp:spPr>
        <a:xfrm rot="10800000">
          <a:off x="4283553" y="4309235"/>
          <a:ext cx="27034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300" kern="1200"/>
        </a:p>
      </dsp:txBody>
      <dsp:txXfrm rot="10800000">
        <a:off x="4291663" y="4419606"/>
        <a:ext cx="18924" cy="331112"/>
      </dsp:txXfrm>
    </dsp:sp>
    <dsp:sp modelId="{19056A43-FC82-489B-9C8F-67620BE3D44E}">
      <dsp:nvSpPr>
        <dsp:cNvPr id="0" name=""/>
        <dsp:cNvSpPr/>
      </dsp:nvSpPr>
      <dsp:spPr>
        <a:xfrm>
          <a:off x="1793357" y="3348370"/>
          <a:ext cx="2477443" cy="2473584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6500" kern="1200" dirty="0"/>
        </a:p>
      </dsp:txBody>
      <dsp:txXfrm>
        <a:off x="2156170" y="3710618"/>
        <a:ext cx="1751817" cy="1749088"/>
      </dsp:txXfrm>
    </dsp:sp>
    <dsp:sp modelId="{EABAC38E-7582-4A81-BF9F-F0B97812D7ED}">
      <dsp:nvSpPr>
        <dsp:cNvPr id="0" name=""/>
        <dsp:cNvSpPr/>
      </dsp:nvSpPr>
      <dsp:spPr>
        <a:xfrm rot="14598671">
          <a:off x="2457942" y="3187294"/>
          <a:ext cx="20267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300" kern="1200"/>
        </a:p>
      </dsp:txBody>
      <dsp:txXfrm rot="10800000">
        <a:off x="2462347" y="3300381"/>
        <a:ext cx="14187" cy="331112"/>
      </dsp:txXfrm>
    </dsp:sp>
    <dsp:sp modelId="{4317DCB4-D339-4BE9-97B1-9CB39EEBA009}">
      <dsp:nvSpPr>
        <dsp:cNvPr id="0" name=""/>
        <dsp:cNvSpPr/>
      </dsp:nvSpPr>
      <dsp:spPr>
        <a:xfrm>
          <a:off x="617303" y="1101032"/>
          <a:ext cx="2566999" cy="246748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6500" kern="1200" dirty="0"/>
        </a:p>
      </dsp:txBody>
      <dsp:txXfrm>
        <a:off x="993231" y="1462387"/>
        <a:ext cx="1815143" cy="1744775"/>
      </dsp:txXfrm>
    </dsp:sp>
    <dsp:sp modelId="{BC29CD0C-234E-4B4D-BCAD-050CB30FF414}">
      <dsp:nvSpPr>
        <dsp:cNvPr id="0" name=""/>
        <dsp:cNvSpPr/>
      </dsp:nvSpPr>
      <dsp:spPr>
        <a:xfrm rot="8543442">
          <a:off x="2901245" y="1287797"/>
          <a:ext cx="900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300" kern="1200"/>
        </a:p>
      </dsp:txBody>
      <dsp:txXfrm rot="10800000">
        <a:off x="2901487" y="1398086"/>
        <a:ext cx="630" cy="331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E5691-3C09-41E0-A7CC-5089520A7D8D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534BC-F79D-43AE-A6AE-7AE918AB44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07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startra kattintva elindul, a stopra kattintva</a:t>
            </a:r>
            <a:r>
              <a:rPr lang="hu-HU" baseline="0" dirty="0"/>
              <a:t> megáll a pörgetés.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43004-1B03-410B-A4C1-C27893C253E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28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305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899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28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780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42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374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856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096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28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342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774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4A6C2-271F-4366-A3C1-C3DDEFB67274}" type="datetimeFigureOut">
              <a:rPr lang="hu-HU" smtClean="0"/>
              <a:t>2021. 02. 13.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6E85-111C-4B8D-A0B2-35B0C34CDD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781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Ovisoknak</a:t>
            </a:r>
            <a:br>
              <a:rPr lang="hu-HU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hu-H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2021</a:t>
            </a:r>
            <a:r>
              <a:rPr lang="hu-HU" sz="28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255963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algn="r"/>
            <a:r>
              <a:rPr lang="hu-HU" dirty="0"/>
              <a:t>                                                                                                                                                                                                                </a:t>
            </a:r>
            <a:endParaRPr lang="hu-H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6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8482"/>
          </a:xfrm>
        </p:spPr>
        <p:txBody>
          <a:bodyPr>
            <a:normAutofit fontScale="90000"/>
          </a:bodyPr>
          <a:lstStyle/>
          <a:p>
            <a:br>
              <a:rPr lang="hu-HU" sz="5400" b="1" dirty="0">
                <a:solidFill>
                  <a:srgbClr val="002060"/>
                </a:solidFill>
                <a:latin typeface="+mn-lt"/>
              </a:rPr>
            </a:br>
            <a:r>
              <a:rPr lang="hu-HU" sz="54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                    </a:t>
            </a:r>
            <a:r>
              <a:rPr lang="hu-HU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Számos mese</a:t>
            </a:r>
            <a:br>
              <a:rPr lang="hu-HU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hu-HU" sz="31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Ha hallasz a mesében számot, mennyiséget gyorsan guggolj le!</a:t>
            </a:r>
            <a:br>
              <a:rPr lang="hu-HU" sz="31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endParaRPr lang="hu-HU" sz="3100" b="1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5724" y="1271752"/>
            <a:ext cx="9606011" cy="48662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400" b="1" dirty="0">
                <a:cs typeface="Times New Roman" panose="02020603050405020304" pitchFamily="18" charset="0"/>
              </a:rPr>
              <a:t>Tegnap </a:t>
            </a:r>
            <a:r>
              <a:rPr lang="hu-HU" sz="2400" b="1" u="sng" dirty="0">
                <a:cs typeface="Times New Roman" panose="02020603050405020304" pitchFamily="18" charset="0"/>
              </a:rPr>
              <a:t>három</a:t>
            </a:r>
            <a:r>
              <a:rPr lang="hu-HU" sz="2400" b="1" dirty="0">
                <a:cs typeface="Times New Roman" panose="02020603050405020304" pitchFamily="18" charset="0"/>
              </a:rPr>
              <a:t> barát </a:t>
            </a:r>
            <a:r>
              <a:rPr lang="hu-HU" sz="2400" b="1" dirty="0" err="1">
                <a:cs typeface="Times New Roman" panose="02020603050405020304" pitchFamily="18" charset="0"/>
              </a:rPr>
              <a:t>Mickey</a:t>
            </a:r>
            <a:r>
              <a:rPr lang="hu-HU" sz="2400" b="1" dirty="0">
                <a:cs typeface="Times New Roman" panose="02020603050405020304" pitchFamily="18" charset="0"/>
              </a:rPr>
              <a:t> egér, </a:t>
            </a:r>
            <a:r>
              <a:rPr lang="hu-HU" sz="2400" b="1" dirty="0" err="1">
                <a:cs typeface="Times New Roman" panose="02020603050405020304" pitchFamily="18" charset="0"/>
              </a:rPr>
              <a:t>Minnie</a:t>
            </a:r>
            <a:r>
              <a:rPr lang="hu-HU" sz="2400" b="1" dirty="0">
                <a:cs typeface="Times New Roman" panose="02020603050405020304" pitchFamily="18" charset="0"/>
              </a:rPr>
              <a:t> egér és Plútó kutya elmentek halászni.</a:t>
            </a:r>
          </a:p>
          <a:p>
            <a:pPr marL="0" indent="0" algn="just">
              <a:buNone/>
            </a:pPr>
            <a:r>
              <a:rPr lang="hu-HU" sz="2400" b="1" u="sng" dirty="0" err="1">
                <a:cs typeface="Times New Roman" panose="02020603050405020304" pitchFamily="18" charset="0"/>
              </a:rPr>
              <a:t>Mickey</a:t>
            </a:r>
            <a:r>
              <a:rPr lang="hu-HU" sz="2400" b="1" u="sng" dirty="0">
                <a:cs typeface="Times New Roman" panose="02020603050405020304" pitchFamily="18" charset="0"/>
              </a:rPr>
              <a:t> két</a:t>
            </a:r>
            <a:r>
              <a:rPr lang="hu-HU" sz="2400" b="1" dirty="0">
                <a:cs typeface="Times New Roman" panose="02020603050405020304" pitchFamily="18" charset="0"/>
              </a:rPr>
              <a:t> vödröt is vitt magával, </a:t>
            </a:r>
            <a:r>
              <a:rPr lang="hu-HU" sz="2400" b="1" dirty="0" err="1">
                <a:cs typeface="Times New Roman" panose="02020603050405020304" pitchFamily="18" charset="0"/>
              </a:rPr>
              <a:t>Minnie</a:t>
            </a:r>
            <a:r>
              <a:rPr lang="hu-HU" sz="2400" b="1" dirty="0">
                <a:cs typeface="Times New Roman" panose="02020603050405020304" pitchFamily="18" charset="0"/>
              </a:rPr>
              <a:t> a kedvenc cukorkájából tett </a:t>
            </a:r>
            <a:r>
              <a:rPr lang="hu-HU" sz="2400" b="1" u="sng" dirty="0">
                <a:cs typeface="Times New Roman" panose="02020603050405020304" pitchFamily="18" charset="0"/>
              </a:rPr>
              <a:t>ötöt</a:t>
            </a:r>
            <a:r>
              <a:rPr lang="hu-HU" sz="2400" b="1" dirty="0">
                <a:cs typeface="Times New Roman" panose="02020603050405020304" pitchFamily="18" charset="0"/>
              </a:rPr>
              <a:t> a zsebébe.</a:t>
            </a:r>
          </a:p>
          <a:p>
            <a:pPr marL="0" indent="0" algn="just">
              <a:buNone/>
            </a:pPr>
            <a:r>
              <a:rPr lang="hu-HU" sz="2400" b="1" dirty="0">
                <a:cs typeface="Times New Roman" panose="02020603050405020304" pitchFamily="18" charset="0"/>
              </a:rPr>
              <a:t>-Biztosan meg fogunk éhezni, ha nem találunk </a:t>
            </a:r>
            <a:r>
              <a:rPr lang="hu-HU" sz="2400" b="1" u="sng" dirty="0">
                <a:cs typeface="Times New Roman" panose="02020603050405020304" pitchFamily="18" charset="0"/>
              </a:rPr>
              <a:t>egy halat</a:t>
            </a:r>
            <a:r>
              <a:rPr lang="hu-HU" sz="2400" b="1" dirty="0">
                <a:cs typeface="Times New Roman" panose="02020603050405020304" pitchFamily="18" charset="0"/>
              </a:rPr>
              <a:t> sem! -mondta </a:t>
            </a:r>
            <a:r>
              <a:rPr lang="hu-HU" sz="2400" b="1" u="sng" dirty="0">
                <a:cs typeface="Times New Roman" panose="02020603050405020304" pitchFamily="18" charset="0"/>
              </a:rPr>
              <a:t>két</a:t>
            </a:r>
            <a:r>
              <a:rPr lang="hu-HU" sz="2400" b="1" dirty="0">
                <a:cs typeface="Times New Roman" panose="02020603050405020304" pitchFamily="18" charset="0"/>
              </a:rPr>
              <a:t> barátjának </a:t>
            </a:r>
            <a:r>
              <a:rPr lang="hu-HU" sz="2400" b="1" dirty="0" err="1">
                <a:cs typeface="Times New Roman" panose="02020603050405020304" pitchFamily="18" charset="0"/>
              </a:rPr>
              <a:t>Minnie</a:t>
            </a:r>
            <a:r>
              <a:rPr lang="hu-HU" sz="2400" b="1" dirty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hu-HU" sz="2400" b="1" u="sng" dirty="0">
                <a:cs typeface="Times New Roman" panose="02020603050405020304" pitchFamily="18" charset="0"/>
              </a:rPr>
              <a:t>Három</a:t>
            </a:r>
            <a:r>
              <a:rPr lang="hu-HU" sz="2400" b="1" dirty="0">
                <a:cs typeface="Times New Roman" panose="02020603050405020304" pitchFamily="18" charset="0"/>
              </a:rPr>
              <a:t> órán keresztül folyt a horgászat. Nagyon ügyesek voltak, </a:t>
            </a:r>
            <a:r>
              <a:rPr lang="hu-HU" sz="2400" b="1" u="sng" dirty="0">
                <a:cs typeface="Times New Roman" panose="02020603050405020304" pitchFamily="18" charset="0"/>
              </a:rPr>
              <a:t>nyolc halat</a:t>
            </a:r>
            <a:r>
              <a:rPr lang="hu-HU" sz="2400" b="1" dirty="0">
                <a:cs typeface="Times New Roman" panose="02020603050405020304" pitchFamily="18" charset="0"/>
              </a:rPr>
              <a:t> sikerült gyűjteniük. Hazafelé kiszámolták kinek mennyit.</a:t>
            </a:r>
          </a:p>
          <a:p>
            <a:pPr marL="0" indent="0" algn="just">
              <a:buNone/>
            </a:pPr>
            <a:r>
              <a:rPr lang="hu-HU" sz="2400" b="1" dirty="0">
                <a:cs typeface="Times New Roman" panose="02020603050405020304" pitchFamily="18" charset="0"/>
              </a:rPr>
              <a:t>-Nekem </a:t>
            </a:r>
            <a:r>
              <a:rPr lang="hu-HU" sz="2400" b="1" u="sng" dirty="0">
                <a:cs typeface="Times New Roman" panose="02020603050405020304" pitchFamily="18" charset="0"/>
              </a:rPr>
              <a:t>három</a:t>
            </a:r>
            <a:r>
              <a:rPr lang="hu-HU" sz="2400" b="1" dirty="0">
                <a:cs typeface="Times New Roman" panose="02020603050405020304" pitchFamily="18" charset="0"/>
              </a:rPr>
              <a:t> van a vödrömben!-mondta </a:t>
            </a:r>
            <a:r>
              <a:rPr lang="hu-HU" sz="2400" b="1" dirty="0" err="1">
                <a:cs typeface="Times New Roman" panose="02020603050405020304" pitchFamily="18" charset="0"/>
              </a:rPr>
              <a:t>Minnie</a:t>
            </a:r>
            <a:r>
              <a:rPr lang="hu-HU" sz="2400" b="1" dirty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hu-HU" sz="2400" b="1" dirty="0">
                <a:cs typeface="Times New Roman" panose="02020603050405020304" pitchFamily="18" charset="0"/>
              </a:rPr>
              <a:t>-Az enyémben </a:t>
            </a:r>
            <a:r>
              <a:rPr lang="hu-HU" sz="2400" b="1" u="sng" dirty="0">
                <a:cs typeface="Times New Roman" panose="02020603050405020304" pitchFamily="18" charset="0"/>
              </a:rPr>
              <a:t>kettő</a:t>
            </a:r>
            <a:r>
              <a:rPr lang="hu-HU" sz="2400" b="1" dirty="0">
                <a:cs typeface="Times New Roman" panose="02020603050405020304" pitchFamily="18" charset="0"/>
              </a:rPr>
              <a:t> van! –mondta boldogan </a:t>
            </a:r>
            <a:r>
              <a:rPr lang="hu-HU" sz="2400" b="1" dirty="0" err="1">
                <a:cs typeface="Times New Roman" panose="02020603050405020304" pitchFamily="18" charset="0"/>
              </a:rPr>
              <a:t>Mickey</a:t>
            </a:r>
            <a:r>
              <a:rPr lang="hu-HU" sz="2400" b="1" dirty="0"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hu-HU" sz="2400" b="1" dirty="0">
                <a:cs typeface="Times New Roman" panose="02020603050405020304" pitchFamily="18" charset="0"/>
              </a:rPr>
              <a:t>-De jó, én is </a:t>
            </a:r>
            <a:r>
              <a:rPr lang="hu-HU" sz="2400" b="1" u="sng" dirty="0">
                <a:cs typeface="Times New Roman" panose="02020603050405020304" pitchFamily="18" charset="0"/>
              </a:rPr>
              <a:t>hármat</a:t>
            </a:r>
            <a:r>
              <a:rPr lang="hu-HU" sz="2400" b="1" dirty="0">
                <a:cs typeface="Times New Roman" panose="02020603050405020304" pitchFamily="18" charset="0"/>
              </a:rPr>
              <a:t> gyűjtöttem!- örült Plútó kutya is.</a:t>
            </a:r>
          </a:p>
          <a:p>
            <a:pPr marL="0" indent="0" algn="just">
              <a:buNone/>
            </a:pPr>
            <a:r>
              <a:rPr lang="hu-HU" sz="2400" b="1" dirty="0">
                <a:cs typeface="Times New Roman" panose="02020603050405020304" pitchFamily="18" charset="0"/>
              </a:rPr>
              <a:t>Otthon boldogan mesélték el a többieknek a </a:t>
            </a:r>
            <a:r>
              <a:rPr lang="hu-HU" sz="2400" b="1" u="sng" dirty="0">
                <a:cs typeface="Times New Roman" panose="02020603050405020304" pitchFamily="18" charset="0"/>
              </a:rPr>
              <a:t>nyolc</a:t>
            </a:r>
            <a:r>
              <a:rPr lang="hu-HU" sz="2400" b="1" dirty="0">
                <a:cs typeface="Times New Roman" panose="02020603050405020304" pitchFamily="18" charset="0"/>
              </a:rPr>
              <a:t> hal  történetét.</a:t>
            </a:r>
          </a:p>
          <a:p>
            <a:pPr marL="0" indent="0" algn="just">
              <a:buNone/>
            </a:pPr>
            <a:r>
              <a:rPr lang="hu-HU" sz="2400" b="1" dirty="0">
                <a:cs typeface="Times New Roman" panose="02020603050405020304" pitchFamily="18" charset="0"/>
              </a:rPr>
              <a:t>A barátaik  nagyon megdicsérték </a:t>
            </a:r>
            <a:r>
              <a:rPr lang="hu-HU" sz="2400" b="1" u="sng" dirty="0">
                <a:cs typeface="Times New Roman" panose="02020603050405020304" pitchFamily="18" charset="0"/>
              </a:rPr>
              <a:t>három</a:t>
            </a:r>
            <a:r>
              <a:rPr lang="hu-HU" sz="2400" b="1" dirty="0">
                <a:cs typeface="Times New Roman" panose="02020603050405020304" pitchFamily="18" charset="0"/>
              </a:rPr>
              <a:t> horgászt.    </a:t>
            </a:r>
          </a:p>
          <a:p>
            <a:pPr algn="just"/>
            <a:endParaRPr lang="hu-HU" sz="500" b="1" dirty="0"/>
          </a:p>
          <a:p>
            <a:pPr algn="just"/>
            <a:endParaRPr lang="hu-HU" sz="500" b="1" dirty="0"/>
          </a:p>
          <a:p>
            <a:pPr algn="just"/>
            <a:endParaRPr lang="hu-HU" sz="500" b="1" dirty="0"/>
          </a:p>
          <a:p>
            <a:endParaRPr lang="hu-HU" sz="500" b="1" dirty="0"/>
          </a:p>
          <a:p>
            <a:r>
              <a:rPr lang="hu-HU" sz="500" b="1" dirty="0"/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663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46652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Nyújtózz annyiszor, ahány szereplőt látsz a képen!</a:t>
            </a:r>
          </a:p>
        </p:txBody>
      </p:sp>
      <p:pic>
        <p:nvPicPr>
          <p:cNvPr id="1026" name="Picture 2" descr="Képtalálatok a következőre: mickey mouse">
            <a:extLst>
              <a:ext uri="{FF2B5EF4-FFF2-40B4-BE49-F238E27FC236}">
                <a16:creationId xmlns:a16="http://schemas.microsoft.com/office/drawing/2014/main" id="{96CE8BA4-492D-418E-8661-5A143101A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1422">
            <a:off x="2976965" y="1956375"/>
            <a:ext cx="3145539" cy="323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éptalálatok a következőre: minnie y mouse">
            <a:extLst>
              <a:ext uri="{FF2B5EF4-FFF2-40B4-BE49-F238E27FC236}">
                <a16:creationId xmlns:a16="http://schemas.microsoft.com/office/drawing/2014/main" id="{DF3F91AB-59E2-4DBF-A6F8-6491BA995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2384">
            <a:off x="6468589" y="2328049"/>
            <a:ext cx="1873111" cy="379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40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3DB2053B-DA1A-470A-B7A4-2B48AE1C3A37}"/>
              </a:ext>
            </a:extLst>
          </p:cNvPr>
          <p:cNvSpPr txBox="1">
            <a:spLocks/>
          </p:cNvSpPr>
          <p:nvPr/>
        </p:nvSpPr>
        <p:spPr>
          <a:xfrm>
            <a:off x="228600" y="293643"/>
            <a:ext cx="7007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Dobbants, ahány szereplőt látsz a képen!</a:t>
            </a:r>
          </a:p>
        </p:txBody>
      </p:sp>
      <p:pic>
        <p:nvPicPr>
          <p:cNvPr id="2050" name="Picture 2" descr="Képtalálatok a következőre: disney mickey">
            <a:extLst>
              <a:ext uri="{FF2B5EF4-FFF2-40B4-BE49-F238E27FC236}">
                <a16:creationId xmlns:a16="http://schemas.microsoft.com/office/drawing/2014/main" id="{28B3CFEF-2869-4775-A8C9-30F5A78A32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7" t="13083" r="23658" b="17036"/>
          <a:stretch/>
        </p:blipFill>
        <p:spPr bwMode="auto">
          <a:xfrm>
            <a:off x="4240695" y="1838676"/>
            <a:ext cx="6308037" cy="472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93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éptalálatok a következőre: mickey mouse and friends">
            <a:extLst>
              <a:ext uri="{FF2B5EF4-FFF2-40B4-BE49-F238E27FC236}">
                <a16:creationId xmlns:a16="http://schemas.microsoft.com/office/drawing/2014/main" id="{58BE19E0-A195-4C80-A8E6-0ECB1FAD7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218" y="1109869"/>
            <a:ext cx="5972590" cy="597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ím 1">
            <a:extLst>
              <a:ext uri="{FF2B5EF4-FFF2-40B4-BE49-F238E27FC236}">
                <a16:creationId xmlns:a16="http://schemas.microsoft.com/office/drawing/2014/main" id="{545F1FFB-AF2D-418C-A2FC-BF6CF6CCA10A}"/>
              </a:ext>
            </a:extLst>
          </p:cNvPr>
          <p:cNvSpPr txBox="1">
            <a:spLocks/>
          </p:cNvSpPr>
          <p:nvPr/>
        </p:nvSpPr>
        <p:spPr>
          <a:xfrm>
            <a:off x="228600" y="293643"/>
            <a:ext cx="7378148" cy="1654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Tapsolj a fejed felett annyiszor, ahány szereplőt látsz a képen!</a:t>
            </a:r>
          </a:p>
        </p:txBody>
      </p:sp>
    </p:spTree>
    <p:extLst>
      <p:ext uri="{BB962C8B-B14F-4D97-AF65-F5344CB8AC3E}">
        <p14:creationId xmlns:p14="http://schemas.microsoft.com/office/powerpoint/2010/main" val="401454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éptalálatok a következőre: mickey mouse and friends">
            <a:extLst>
              <a:ext uri="{FF2B5EF4-FFF2-40B4-BE49-F238E27FC236}">
                <a16:creationId xmlns:a16="http://schemas.microsoft.com/office/drawing/2014/main" id="{7C7067E3-2696-49E4-ADBA-55364B860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114" y="2081791"/>
            <a:ext cx="7416248" cy="389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6EF81C74-2CFF-4781-B7C2-3A98B3B491DA}"/>
              </a:ext>
            </a:extLst>
          </p:cNvPr>
          <p:cNvSpPr txBox="1">
            <a:spLocks/>
          </p:cNvSpPr>
          <p:nvPr/>
        </p:nvSpPr>
        <p:spPr>
          <a:xfrm>
            <a:off x="478734" y="306896"/>
            <a:ext cx="11234531" cy="1654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Guggolj le annyiszor, ahány szereplőt látsz a képen!</a:t>
            </a:r>
          </a:p>
        </p:txBody>
      </p:sp>
      <p:pic>
        <p:nvPicPr>
          <p:cNvPr id="10" name="Picture 6" descr="Képtalálatok a következőre: mickey mouse icon">
            <a:extLst>
              <a:ext uri="{FF2B5EF4-FFF2-40B4-BE49-F238E27FC236}">
                <a16:creationId xmlns:a16="http://schemas.microsoft.com/office/drawing/2014/main" id="{4C75BE55-8075-496C-96A8-72A916714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476500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55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éptalálatok a következőre: mickey mouse and friends">
            <a:extLst>
              <a:ext uri="{FF2B5EF4-FFF2-40B4-BE49-F238E27FC236}">
                <a16:creationId xmlns:a16="http://schemas.microsoft.com/office/drawing/2014/main" id="{C0313914-708C-4DE2-AA80-350FC363C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400" y="-1511279"/>
            <a:ext cx="4783275" cy="836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ím 1">
            <a:extLst>
              <a:ext uri="{FF2B5EF4-FFF2-40B4-BE49-F238E27FC236}">
                <a16:creationId xmlns:a16="http://schemas.microsoft.com/office/drawing/2014/main" id="{B6DE5BC7-ADC8-4ED4-8D36-69B5418D26BF}"/>
              </a:ext>
            </a:extLst>
          </p:cNvPr>
          <p:cNvSpPr txBox="1">
            <a:spLocks/>
          </p:cNvSpPr>
          <p:nvPr/>
        </p:nvSpPr>
        <p:spPr>
          <a:xfrm>
            <a:off x="132522" y="490331"/>
            <a:ext cx="6882157" cy="186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Kiálts annyiszor, ahány szereplőt látsz a képen!</a:t>
            </a:r>
          </a:p>
        </p:txBody>
      </p:sp>
    </p:spTree>
    <p:extLst>
      <p:ext uri="{BB962C8B-B14F-4D97-AF65-F5344CB8AC3E}">
        <p14:creationId xmlns:p14="http://schemas.microsoft.com/office/powerpoint/2010/main" val="79214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66290101"/>
              </p:ext>
            </p:extLst>
          </p:nvPr>
        </p:nvGraphicFramePr>
        <p:xfrm>
          <a:off x="-254000" y="6858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Balra nyíl 2"/>
          <p:cNvSpPr/>
          <p:nvPr/>
        </p:nvSpPr>
        <p:spPr>
          <a:xfrm>
            <a:off x="2804982" y="2977106"/>
            <a:ext cx="1908468" cy="96835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START/ÁLLJ</a:t>
            </a:r>
          </a:p>
        </p:txBody>
      </p:sp>
      <p:sp>
        <p:nvSpPr>
          <p:cNvPr id="9" name="Csillag: 5 ágú 8">
            <a:extLst>
              <a:ext uri="{FF2B5EF4-FFF2-40B4-BE49-F238E27FC236}">
                <a16:creationId xmlns:a16="http://schemas.microsoft.com/office/drawing/2014/main" id="{7688D084-9E35-40BF-ADA0-B17904B502F6}"/>
              </a:ext>
            </a:extLst>
          </p:cNvPr>
          <p:cNvSpPr/>
          <p:nvPr/>
        </p:nvSpPr>
        <p:spPr>
          <a:xfrm>
            <a:off x="252377" y="173825"/>
            <a:ext cx="1263721" cy="1262072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50" name="Picture 6" descr="Képtalálatok a következőre: mickey mouse icon">
            <a:extLst>
              <a:ext uri="{FF2B5EF4-FFF2-40B4-BE49-F238E27FC236}">
                <a16:creationId xmlns:a16="http://schemas.microsoft.com/office/drawing/2014/main" id="{A9364B55-E7E1-4F48-8C43-8DFEC4BF0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180" y="1976784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Képtalálatok a következőre: mickey mouse icon">
            <a:extLst>
              <a:ext uri="{FF2B5EF4-FFF2-40B4-BE49-F238E27FC236}">
                <a16:creationId xmlns:a16="http://schemas.microsoft.com/office/drawing/2014/main" id="{CC673F94-50DB-4F2D-8ED5-7AC6FC32E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577" y="2837847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Képtalálatok a következőre: mickey mouse icon">
            <a:extLst>
              <a:ext uri="{FF2B5EF4-FFF2-40B4-BE49-F238E27FC236}">
                <a16:creationId xmlns:a16="http://schemas.microsoft.com/office/drawing/2014/main" id="{954E3229-1EF3-4E6F-9E5F-BBA65EE51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658" y="1597910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Képtalálatok a következőre: mickey mouse icon">
            <a:extLst>
              <a:ext uri="{FF2B5EF4-FFF2-40B4-BE49-F238E27FC236}">
                <a16:creationId xmlns:a16="http://schemas.microsoft.com/office/drawing/2014/main" id="{086A7004-C7D4-449A-B69C-646A5F861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850" y="1596585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Képtalálatok a következőre: mickey mouse icon">
            <a:extLst>
              <a:ext uri="{FF2B5EF4-FFF2-40B4-BE49-F238E27FC236}">
                <a16:creationId xmlns:a16="http://schemas.microsoft.com/office/drawing/2014/main" id="{BDAEB4B4-F009-4F73-8F86-5E8DFA767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982" y="722639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Képtalálatok a következőre: mickey mouse icon">
            <a:extLst>
              <a:ext uri="{FF2B5EF4-FFF2-40B4-BE49-F238E27FC236}">
                <a16:creationId xmlns:a16="http://schemas.microsoft.com/office/drawing/2014/main" id="{F5F77D1D-5400-46BE-9961-54ED7D593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850" y="753533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Képtalálatok a következőre: mickey mouse icon">
            <a:extLst>
              <a:ext uri="{FF2B5EF4-FFF2-40B4-BE49-F238E27FC236}">
                <a16:creationId xmlns:a16="http://schemas.microsoft.com/office/drawing/2014/main" id="{B8739806-E26B-487F-955B-114CBA990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022" y="2668603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Képtalálatok a következőre: mickey mouse icon">
            <a:extLst>
              <a:ext uri="{FF2B5EF4-FFF2-40B4-BE49-F238E27FC236}">
                <a16:creationId xmlns:a16="http://schemas.microsoft.com/office/drawing/2014/main" id="{571B4FAB-EE94-436D-B98C-F1FBDAA7C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993" y="5513598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Képtalálatok a következőre: mickey mouse icon">
            <a:extLst>
              <a:ext uri="{FF2B5EF4-FFF2-40B4-BE49-F238E27FC236}">
                <a16:creationId xmlns:a16="http://schemas.microsoft.com/office/drawing/2014/main" id="{DE7EDF4C-6441-4887-967B-DE191F64E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470" y="4952134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Képtalálatok a következőre: mickey mouse icon">
            <a:extLst>
              <a:ext uri="{FF2B5EF4-FFF2-40B4-BE49-F238E27FC236}">
                <a16:creationId xmlns:a16="http://schemas.microsoft.com/office/drawing/2014/main" id="{AE20F72B-5E5A-4A8D-962D-DC9949117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819" y="4317273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Képtalálatok a következőre: mickey mouse icon">
            <a:extLst>
              <a:ext uri="{FF2B5EF4-FFF2-40B4-BE49-F238E27FC236}">
                <a16:creationId xmlns:a16="http://schemas.microsoft.com/office/drawing/2014/main" id="{8E68C339-CCCD-4296-9736-2F45BF809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714" y="4277144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Képtalálatok a következőre: mickey mouse icon">
            <a:extLst>
              <a:ext uri="{FF2B5EF4-FFF2-40B4-BE49-F238E27FC236}">
                <a16:creationId xmlns:a16="http://schemas.microsoft.com/office/drawing/2014/main" id="{C73278C1-F30C-4DA9-AF39-D3134CF6A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410" y="4290483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Képtalálatok a következőre: mickey mouse icon">
            <a:extLst>
              <a:ext uri="{FF2B5EF4-FFF2-40B4-BE49-F238E27FC236}">
                <a16:creationId xmlns:a16="http://schemas.microsoft.com/office/drawing/2014/main" id="{5FC83CC8-2DE1-42BA-A681-1BC964A8E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20" y="5519396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Képtalálatok a következőre: mickey mouse icon">
            <a:extLst>
              <a:ext uri="{FF2B5EF4-FFF2-40B4-BE49-F238E27FC236}">
                <a16:creationId xmlns:a16="http://schemas.microsoft.com/office/drawing/2014/main" id="{CF7638BF-0815-4411-8399-3924BC497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783" y="5522266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Képtalálatok a következőre: mickey mouse icon">
            <a:extLst>
              <a:ext uri="{FF2B5EF4-FFF2-40B4-BE49-F238E27FC236}">
                <a16:creationId xmlns:a16="http://schemas.microsoft.com/office/drawing/2014/main" id="{33CD08F1-5CD6-4DF2-AAFA-013247D82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541" y="4887461"/>
            <a:ext cx="760397" cy="76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zövegdoboz 20">
            <a:extLst>
              <a:ext uri="{FF2B5EF4-FFF2-40B4-BE49-F238E27FC236}">
                <a16:creationId xmlns:a16="http://schemas.microsoft.com/office/drawing/2014/main" id="{1260AAB2-72F9-4CBB-8C10-DA889416E706}"/>
              </a:ext>
            </a:extLst>
          </p:cNvPr>
          <p:cNvSpPr txBox="1"/>
          <p:nvPr/>
        </p:nvSpPr>
        <p:spPr>
          <a:xfrm>
            <a:off x="7570033" y="344774"/>
            <a:ext cx="43695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3600" dirty="0"/>
              <a:t>Mutass ennyit az ujjadon!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3600" dirty="0"/>
              <a:t>Csapj a térdedre ennyiszer!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3600" dirty="0"/>
              <a:t>Koppints az asztalon ennyiszer!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3600" dirty="0"/>
              <a:t>Állj lábujjhegyre ennyiszer!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3600" dirty="0"/>
              <a:t>Fordulj körbe ennyiszer!</a:t>
            </a:r>
          </a:p>
          <a:p>
            <a:pPr marL="342900" indent="-342900">
              <a:buFont typeface="+mj-lt"/>
              <a:buAutoNum type="arabicPeriod"/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410310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>
            <a:extLst>
              <a:ext uri="{FF2B5EF4-FFF2-40B4-BE49-F238E27FC236}">
                <a16:creationId xmlns:a16="http://schemas.microsoft.com/office/drawing/2014/main" id="{B6DE5BC7-ADC8-4ED4-8D36-69B5418D26BF}"/>
              </a:ext>
            </a:extLst>
          </p:cNvPr>
          <p:cNvSpPr txBox="1">
            <a:spLocks/>
          </p:cNvSpPr>
          <p:nvPr/>
        </p:nvSpPr>
        <p:spPr>
          <a:xfrm>
            <a:off x="132522" y="490331"/>
            <a:ext cx="6882157" cy="186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Ügyesek voltatok!</a:t>
            </a:r>
          </a:p>
        </p:txBody>
      </p:sp>
      <p:pic>
        <p:nvPicPr>
          <p:cNvPr id="7170" name="Picture 2" descr="Képtalálatok a következőre: mickey mouse and friends">
            <a:extLst>
              <a:ext uri="{FF2B5EF4-FFF2-40B4-BE49-F238E27FC236}">
                <a16:creationId xmlns:a16="http://schemas.microsoft.com/office/drawing/2014/main" id="{41288054-8357-401C-B65C-B00B51FFC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016" y="738452"/>
            <a:ext cx="7644984" cy="562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16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236</Words>
  <Application>Microsoft Office PowerPoint</Application>
  <PresentationFormat>Szélesvásznú</PresentationFormat>
  <Paragraphs>36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Office-téma</vt:lpstr>
      <vt:lpstr>Ovisoknak 2021. </vt:lpstr>
      <vt:lpstr>                          Számos mese Ha hallasz a mesében számot, mennyiséget gyorsan guggolj le! </vt:lpstr>
      <vt:lpstr>Nyújtózz annyiszor, ahány szereplőt látsz a képen!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Ovis Bemutató óra 2019. október 9.</dc:title>
  <dc:creator>Miklósné Selyem Erika</dc:creator>
  <cp:lastModifiedBy>EDU_GRJD_2631@diakoffice.onmicrosoft.com</cp:lastModifiedBy>
  <cp:revision>48</cp:revision>
  <dcterms:created xsi:type="dcterms:W3CDTF">2019-09-21T18:02:37Z</dcterms:created>
  <dcterms:modified xsi:type="dcterms:W3CDTF">2021-02-13T13:17:54Z</dcterms:modified>
</cp:coreProperties>
</file>